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rts/chart1.xml" ContentType="application/vnd.openxmlformats-officedocument.drawingml.chart+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2"/>
  </p:notesMasterIdLst>
  <p:sldIdLst>
    <p:sldId id="256" r:id="rId2"/>
    <p:sldId id="281" r:id="rId3"/>
    <p:sldId id="287" r:id="rId4"/>
    <p:sldId id="296" r:id="rId5"/>
    <p:sldId id="293" r:id="rId6"/>
    <p:sldId id="295" r:id="rId7"/>
    <p:sldId id="297" r:id="rId8"/>
    <p:sldId id="298" r:id="rId9"/>
    <p:sldId id="299" r:id="rId10"/>
    <p:sldId id="279" r:id="rId11"/>
  </p:sldIdLst>
  <p:sldSz cx="9144000" cy="6858000" type="screen4x3"/>
  <p:notesSz cx="6797675" cy="9926638"/>
  <p:defaultTextStyle>
    <a:defPPr>
      <a:defRPr lang="da-DK"/>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llemlayout 2 - Markering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9525" autoAdjust="0"/>
  </p:normalViewPr>
  <p:slideViewPr>
    <p:cSldViewPr showGuides="1">
      <p:cViewPr varScale="1">
        <p:scale>
          <a:sx n="93" d="100"/>
          <a:sy n="93" d="100"/>
        </p:scale>
        <p:origin x="2040" y="84"/>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notesViewPr>
    <p:cSldViewPr>
      <p:cViewPr varScale="1">
        <p:scale>
          <a:sx n="59" d="100"/>
          <a:sy n="59" d="100"/>
        </p:scale>
        <p:origin x="2772"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charts/_rels/chart1.xml.rels><?xml version="1.0" encoding="UTF-8" standalone="yes"?>
<Relationships xmlns="http://schemas.openxmlformats.org/package/2006/relationships"><Relationship Id="rId1" Type="http://schemas.openxmlformats.org/officeDocument/2006/relationships/oleObject" Target="file:///\\CIFS01\Users\f3d3\Lars\DSMF\Arkiv%20DSMF%20uddannelsesr&#229;d\GENERALFORSAMLING\Beretninger\Antal%20fysikere%20under%20uddannelse%20NY.xlsx" TargetMode="Externa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da-DK"/>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latin typeface="Arial" pitchFamily="34" charset="0"/>
                <a:cs typeface="Arial" pitchFamily="34" charset="0"/>
              </a:defRPr>
            </a:pPr>
            <a:r>
              <a:rPr lang="da-DK">
                <a:latin typeface="Arial" pitchFamily="34" charset="0"/>
                <a:cs typeface="Arial" pitchFamily="34" charset="0"/>
              </a:rPr>
              <a:t>Antal</a:t>
            </a:r>
            <a:r>
              <a:rPr lang="da-DK" baseline="0">
                <a:latin typeface="Arial" pitchFamily="34" charset="0"/>
                <a:cs typeface="Arial" pitchFamily="34" charset="0"/>
              </a:rPr>
              <a:t> under uddannelse sidst på året</a:t>
            </a:r>
            <a:endParaRPr lang="da-DK">
              <a:latin typeface="Arial" pitchFamily="34" charset="0"/>
              <a:cs typeface="Arial" pitchFamily="34" charset="0"/>
            </a:endParaRPr>
          </a:p>
        </c:rich>
      </c:tx>
      <c:overlay val="0"/>
    </c:title>
    <c:autoTitleDeleted val="0"/>
    <c:plotArea>
      <c:layout>
        <c:manualLayout>
          <c:layoutTarget val="inner"/>
          <c:xMode val="edge"/>
          <c:yMode val="edge"/>
          <c:x val="8.8637007977773505E-2"/>
          <c:y val="6.4426611665154024E-2"/>
          <c:w val="0.89197570203390131"/>
          <c:h val="0.84804769476942699"/>
        </c:manualLayout>
      </c:layout>
      <c:scatterChart>
        <c:scatterStyle val="lineMarker"/>
        <c:varyColors val="0"/>
        <c:ser>
          <c:idx val="0"/>
          <c:order val="0"/>
          <c:spPr>
            <a:ln w="28575">
              <a:solidFill>
                <a:schemeClr val="accent1"/>
              </a:solidFill>
            </a:ln>
          </c:spPr>
          <c:xVal>
            <c:numRef>
              <c:f>'Ark1'!$A$6:$A$47</c:f>
              <c:numCache>
                <c:formatCode>General</c:formatCode>
                <c:ptCount val="42"/>
                <c:pt idx="0">
                  <c:v>2001</c:v>
                </c:pt>
                <c:pt idx="1">
                  <c:v>2002</c:v>
                </c:pt>
                <c:pt idx="2">
                  <c:v>2003</c:v>
                </c:pt>
                <c:pt idx="3">
                  <c:v>2004</c:v>
                </c:pt>
                <c:pt idx="4">
                  <c:v>2005</c:v>
                </c:pt>
                <c:pt idx="5">
                  <c:v>2007</c:v>
                </c:pt>
                <c:pt idx="6">
                  <c:v>2008</c:v>
                </c:pt>
                <c:pt idx="7">
                  <c:v>2009</c:v>
                </c:pt>
                <c:pt idx="8">
                  <c:v>2010</c:v>
                </c:pt>
                <c:pt idx="9">
                  <c:v>2011</c:v>
                </c:pt>
                <c:pt idx="10">
                  <c:v>2012</c:v>
                </c:pt>
                <c:pt idx="11">
                  <c:v>2013</c:v>
                </c:pt>
                <c:pt idx="12">
                  <c:v>2014</c:v>
                </c:pt>
                <c:pt idx="13">
                  <c:v>2015</c:v>
                </c:pt>
                <c:pt idx="14">
                  <c:v>2016</c:v>
                </c:pt>
                <c:pt idx="15">
                  <c:v>2017</c:v>
                </c:pt>
                <c:pt idx="16">
                  <c:v>2018</c:v>
                </c:pt>
                <c:pt idx="17">
                  <c:v>2019</c:v>
                </c:pt>
                <c:pt idx="18">
                  <c:v>2020</c:v>
                </c:pt>
                <c:pt idx="19">
                  <c:v>2021</c:v>
                </c:pt>
                <c:pt idx="20">
                  <c:v>2022</c:v>
                </c:pt>
                <c:pt idx="21">
                  <c:v>2023</c:v>
                </c:pt>
                <c:pt idx="22">
                  <c:v>2024</c:v>
                </c:pt>
              </c:numCache>
            </c:numRef>
          </c:xVal>
          <c:yVal>
            <c:numRef>
              <c:f>'Ark1'!$B$6:$B$47</c:f>
              <c:numCache>
                <c:formatCode>General</c:formatCode>
                <c:ptCount val="42"/>
                <c:pt idx="0">
                  <c:v>28</c:v>
                </c:pt>
                <c:pt idx="1">
                  <c:v>32</c:v>
                </c:pt>
                <c:pt idx="2">
                  <c:v>36</c:v>
                </c:pt>
                <c:pt idx="3">
                  <c:v>35</c:v>
                </c:pt>
                <c:pt idx="4">
                  <c:v>35</c:v>
                </c:pt>
                <c:pt idx="5">
                  <c:v>42</c:v>
                </c:pt>
                <c:pt idx="6">
                  <c:v>50</c:v>
                </c:pt>
                <c:pt idx="7">
                  <c:v>61</c:v>
                </c:pt>
                <c:pt idx="8">
                  <c:v>67</c:v>
                </c:pt>
                <c:pt idx="9">
                  <c:v>52</c:v>
                </c:pt>
                <c:pt idx="10">
                  <c:v>44</c:v>
                </c:pt>
                <c:pt idx="11">
                  <c:v>42</c:v>
                </c:pt>
                <c:pt idx="12">
                  <c:v>26</c:v>
                </c:pt>
                <c:pt idx="13">
                  <c:v>28</c:v>
                </c:pt>
                <c:pt idx="14">
                  <c:v>29</c:v>
                </c:pt>
                <c:pt idx="15">
                  <c:v>32</c:v>
                </c:pt>
                <c:pt idx="16">
                  <c:v>38</c:v>
                </c:pt>
                <c:pt idx="17">
                  <c:v>42</c:v>
                </c:pt>
                <c:pt idx="18">
                  <c:v>43</c:v>
                </c:pt>
                <c:pt idx="19">
                  <c:v>44</c:v>
                </c:pt>
                <c:pt idx="20">
                  <c:v>39</c:v>
                </c:pt>
                <c:pt idx="21">
                  <c:v>33</c:v>
                </c:pt>
                <c:pt idx="22">
                  <c:v>26</c:v>
                </c:pt>
              </c:numCache>
            </c:numRef>
          </c:yVal>
          <c:smooth val="0"/>
          <c:extLst>
            <c:ext xmlns:c16="http://schemas.microsoft.com/office/drawing/2014/chart" uri="{C3380CC4-5D6E-409C-BE32-E72D297353CC}">
              <c16:uniqueId val="{00000000-5566-42A0-B390-EADA91CB8ACB}"/>
            </c:ext>
          </c:extLst>
        </c:ser>
        <c:dLbls>
          <c:showLegendKey val="0"/>
          <c:showVal val="0"/>
          <c:showCatName val="0"/>
          <c:showSerName val="0"/>
          <c:showPercent val="0"/>
          <c:showBubbleSize val="0"/>
        </c:dLbls>
        <c:axId val="127326464"/>
        <c:axId val="66724608"/>
      </c:scatterChart>
      <c:valAx>
        <c:axId val="127326464"/>
        <c:scaling>
          <c:orientation val="minMax"/>
          <c:max val="2024"/>
          <c:min val="2001"/>
        </c:scaling>
        <c:delete val="0"/>
        <c:axPos val="b"/>
        <c:majorGridlines/>
        <c:title>
          <c:tx>
            <c:rich>
              <a:bodyPr/>
              <a:lstStyle/>
              <a:p>
                <a:pPr>
                  <a:defRPr>
                    <a:latin typeface="Arial" pitchFamily="34" charset="0"/>
                    <a:cs typeface="Arial" pitchFamily="34" charset="0"/>
                  </a:defRPr>
                </a:pPr>
                <a:r>
                  <a:rPr lang="da-DK" sz="1400">
                    <a:latin typeface="Arial" pitchFamily="34" charset="0"/>
                    <a:cs typeface="Arial" pitchFamily="34" charset="0"/>
                  </a:rPr>
                  <a:t>Årstal</a:t>
                </a:r>
              </a:p>
            </c:rich>
          </c:tx>
          <c:layout>
            <c:manualLayout>
              <c:xMode val="edge"/>
              <c:yMode val="edge"/>
              <c:x val="0.47266690894197538"/>
              <c:y val="0.96063451905227659"/>
            </c:manualLayout>
          </c:layout>
          <c:overlay val="0"/>
        </c:title>
        <c:numFmt formatCode="General" sourceLinked="1"/>
        <c:majorTickMark val="out"/>
        <c:minorTickMark val="none"/>
        <c:tickLblPos val="nextTo"/>
        <c:txPr>
          <a:bodyPr/>
          <a:lstStyle/>
          <a:p>
            <a:pPr>
              <a:defRPr>
                <a:latin typeface="Arial" pitchFamily="34" charset="0"/>
                <a:cs typeface="Arial" pitchFamily="34" charset="0"/>
              </a:defRPr>
            </a:pPr>
            <a:endParaRPr lang="da-DK"/>
          </a:p>
        </c:txPr>
        <c:crossAx val="66724608"/>
        <c:crosses val="autoZero"/>
        <c:crossBetween val="midCat"/>
        <c:majorUnit val="1"/>
      </c:valAx>
      <c:valAx>
        <c:axId val="66724608"/>
        <c:scaling>
          <c:orientation val="minMax"/>
          <c:max val="75"/>
          <c:min val="0"/>
        </c:scaling>
        <c:delete val="0"/>
        <c:axPos val="l"/>
        <c:majorGridlines/>
        <c:title>
          <c:tx>
            <c:rich>
              <a:bodyPr rot="-5400000" vert="horz"/>
              <a:lstStyle/>
              <a:p>
                <a:pPr>
                  <a:defRPr>
                    <a:latin typeface="Arial" pitchFamily="34" charset="0"/>
                    <a:cs typeface="Arial" pitchFamily="34" charset="0"/>
                  </a:defRPr>
                </a:pPr>
                <a:r>
                  <a:rPr lang="da-DK" sz="1400">
                    <a:latin typeface="Arial" pitchFamily="34" charset="0"/>
                    <a:cs typeface="Arial" pitchFamily="34" charset="0"/>
                  </a:rPr>
                  <a:t>Antal fysikere</a:t>
                </a:r>
              </a:p>
            </c:rich>
          </c:tx>
          <c:overlay val="0"/>
        </c:title>
        <c:numFmt formatCode="General" sourceLinked="1"/>
        <c:majorTickMark val="out"/>
        <c:minorTickMark val="none"/>
        <c:tickLblPos val="nextTo"/>
        <c:txPr>
          <a:bodyPr/>
          <a:lstStyle/>
          <a:p>
            <a:pPr>
              <a:defRPr>
                <a:latin typeface="Arial" pitchFamily="34" charset="0"/>
                <a:cs typeface="Arial" pitchFamily="34" charset="0"/>
              </a:defRPr>
            </a:pPr>
            <a:endParaRPr lang="da-DK"/>
          </a:p>
        </c:txPr>
        <c:crossAx val="127326464"/>
        <c:crosses val="autoZero"/>
        <c:crossBetween val="midCat"/>
      </c:valAx>
    </c:plotArea>
    <c:plotVisOnly val="1"/>
    <c:dispBlanksAs val="gap"/>
    <c:showDLblsOverMax val="0"/>
  </c:chart>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Pladsholder til sidehoved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pPr>
              <a:defRPr/>
            </a:pPr>
            <a:endParaRPr lang="da-DK"/>
          </a:p>
        </p:txBody>
      </p:sp>
      <p:sp>
        <p:nvSpPr>
          <p:cNvPr id="3" name="Pladsholder til dato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pPr>
              <a:defRPr/>
            </a:pPr>
            <a:fld id="{96C635C9-F8A3-4A48-A9CC-E8D13CAB9A44}" type="datetimeFigureOut">
              <a:rPr lang="da-DK"/>
              <a:pPr>
                <a:defRPr/>
              </a:pPr>
              <a:t>11-06-2025</a:t>
            </a:fld>
            <a:endParaRPr lang="da-DK"/>
          </a:p>
        </p:txBody>
      </p:sp>
      <p:sp>
        <p:nvSpPr>
          <p:cNvPr id="4" name="Pladsholder til diasbillede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pPr lvl="0"/>
            <a:endParaRPr lang="da-DK" noProof="0"/>
          </a:p>
        </p:txBody>
      </p:sp>
      <p:sp>
        <p:nvSpPr>
          <p:cNvPr id="5" name="Pladsholder til noter 4"/>
          <p:cNvSpPr>
            <a:spLocks noGrp="1"/>
          </p:cNvSpPr>
          <p:nvPr>
            <p:ph type="body" sz="quarter" idx="3"/>
          </p:nvPr>
        </p:nvSpPr>
        <p:spPr>
          <a:xfrm>
            <a:off x="679768" y="4715153"/>
            <a:ext cx="5438140" cy="4466987"/>
          </a:xfrm>
          <a:prstGeom prst="rect">
            <a:avLst/>
          </a:prstGeom>
        </p:spPr>
        <p:txBody>
          <a:bodyPr vert="horz" lIns="91440" tIns="45720" rIns="91440" bIns="45720" rtlCol="0"/>
          <a:lstStyle/>
          <a:p>
            <a:pPr lvl="0"/>
            <a:r>
              <a:rPr lang="da-DK" noProof="0"/>
              <a:t>Klik for at redigere i master</a:t>
            </a:r>
          </a:p>
          <a:p>
            <a:pPr lvl="1"/>
            <a:r>
              <a:rPr lang="da-DK" noProof="0"/>
              <a:t>Andet niveau</a:t>
            </a:r>
          </a:p>
          <a:p>
            <a:pPr lvl="2"/>
            <a:r>
              <a:rPr lang="da-DK" noProof="0"/>
              <a:t>Tredje niveau</a:t>
            </a:r>
          </a:p>
          <a:p>
            <a:pPr lvl="3"/>
            <a:r>
              <a:rPr lang="da-DK" noProof="0"/>
              <a:t>Fjerde niveau</a:t>
            </a:r>
          </a:p>
          <a:p>
            <a:pPr lvl="4"/>
            <a:r>
              <a:rPr lang="da-DK" noProof="0"/>
              <a:t>Femte niveau</a:t>
            </a:r>
          </a:p>
        </p:txBody>
      </p:sp>
      <p:sp>
        <p:nvSpPr>
          <p:cNvPr id="6" name="Pladsholder til sidefod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pPr>
              <a:defRPr/>
            </a:pPr>
            <a:endParaRPr lang="da-DK"/>
          </a:p>
        </p:txBody>
      </p:sp>
      <p:sp>
        <p:nvSpPr>
          <p:cNvPr id="7" name="Pladsholder til diasnummer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pPr>
              <a:defRPr/>
            </a:pPr>
            <a:fld id="{B0587BAB-4615-4FA3-8F1D-33D992D45583}" type="slidenum">
              <a:rPr lang="da-DK"/>
              <a:pPr>
                <a:defRPr/>
              </a:pPr>
              <a:t>‹nr.›</a:t>
            </a:fld>
            <a:endParaRPr lang="da-DK"/>
          </a:p>
        </p:txBody>
      </p:sp>
    </p:spTree>
    <p:extLst>
      <p:ext uri="{BB962C8B-B14F-4D97-AF65-F5344CB8AC3E}">
        <p14:creationId xmlns:p14="http://schemas.microsoft.com/office/powerpoint/2010/main" val="68148229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Pladsholder til diasbillede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2531" name="Pladsholder til not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da-DK" altLang="da-DK"/>
          </a:p>
        </p:txBody>
      </p:sp>
      <p:sp>
        <p:nvSpPr>
          <p:cNvPr id="22532" name="Pladsholder til diasnumm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42950" indent="-285750" eaLnBrk="0" hangingPunct="0">
              <a:spcBef>
                <a:spcPct val="30000"/>
              </a:spcBef>
              <a:defRPr sz="1200">
                <a:solidFill>
                  <a:schemeClr val="tx1"/>
                </a:solidFill>
                <a:latin typeface="Calibri" pitchFamily="34" charset="0"/>
              </a:defRPr>
            </a:lvl2pPr>
            <a:lvl3pPr marL="1143000" indent="-228600" eaLnBrk="0" hangingPunct="0">
              <a:spcBef>
                <a:spcPct val="30000"/>
              </a:spcBef>
              <a:defRPr sz="1200">
                <a:solidFill>
                  <a:schemeClr val="tx1"/>
                </a:solidFill>
                <a:latin typeface="Calibri" pitchFamily="34" charset="0"/>
              </a:defRPr>
            </a:lvl3pPr>
            <a:lvl4pPr marL="1600200" indent="-228600" eaLnBrk="0" hangingPunct="0">
              <a:spcBef>
                <a:spcPct val="30000"/>
              </a:spcBef>
              <a:defRPr sz="1200">
                <a:solidFill>
                  <a:schemeClr val="tx1"/>
                </a:solidFill>
                <a:latin typeface="Calibri" pitchFamily="34" charset="0"/>
              </a:defRPr>
            </a:lvl4pPr>
            <a:lvl5pPr marL="2057400" indent="-228600" eaLnBrk="0" hangingPunct="0">
              <a:spcBef>
                <a:spcPct val="30000"/>
              </a:spcBef>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4505B668-B31B-4CF8-B6C6-D74405F68689}" type="slidenum">
              <a:rPr lang="da-DK" altLang="da-DK" smtClean="0">
                <a:latin typeface="Arial" charset="0"/>
              </a:rPr>
              <a:pPr eaLnBrk="1" hangingPunct="1">
                <a:spcBef>
                  <a:spcPct val="0"/>
                </a:spcBef>
              </a:pPr>
              <a:t>1</a:t>
            </a:fld>
            <a:endParaRPr lang="da-DK" altLang="da-DK">
              <a:latin typeface="Arial"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Pladsholder til diasbillede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3555" name="Pladsholder til not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da-DK" altLang="da-DK" dirty="0"/>
              <a:t>Sådan</a:t>
            </a:r>
            <a:r>
              <a:rPr lang="da-DK" altLang="da-DK" baseline="0" dirty="0"/>
              <a:t> ser den nuværende sammensætning af uddannelsesrådet som blev valgt i 2023. Næste valg er i 2025. 2 repræsentanter for </a:t>
            </a:r>
            <a:r>
              <a:rPr lang="da-DK" altLang="da-DK" baseline="0" dirty="0" err="1"/>
              <a:t>onk</a:t>
            </a:r>
            <a:r>
              <a:rPr lang="da-DK" altLang="da-DK" baseline="0" dirty="0"/>
              <a:t>, 1 rad, 1 </a:t>
            </a:r>
            <a:r>
              <a:rPr lang="da-DK" altLang="da-DK" baseline="0" dirty="0" err="1"/>
              <a:t>nuk</a:t>
            </a:r>
            <a:r>
              <a:rPr lang="da-DK" altLang="da-DK" baseline="0" dirty="0"/>
              <a:t>, 1 nyuddannede samt bestyrelsesrepræsentant, Sundhedsstyrelsen og (teoretisk set) Danske regioner. Indberegnet bestyrelsesrepræsentanten er der 2 fysikere fra hver faggren.</a:t>
            </a:r>
            <a:endParaRPr lang="da-DK" altLang="da-DK" dirty="0"/>
          </a:p>
        </p:txBody>
      </p:sp>
      <p:sp>
        <p:nvSpPr>
          <p:cNvPr id="23556" name="Pladsholder til diasnumm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42950" indent="-285750" eaLnBrk="0" hangingPunct="0">
              <a:spcBef>
                <a:spcPct val="30000"/>
              </a:spcBef>
              <a:defRPr sz="1200">
                <a:solidFill>
                  <a:schemeClr val="tx1"/>
                </a:solidFill>
                <a:latin typeface="Calibri" pitchFamily="34" charset="0"/>
              </a:defRPr>
            </a:lvl2pPr>
            <a:lvl3pPr marL="1143000" indent="-228600" eaLnBrk="0" hangingPunct="0">
              <a:spcBef>
                <a:spcPct val="30000"/>
              </a:spcBef>
              <a:defRPr sz="1200">
                <a:solidFill>
                  <a:schemeClr val="tx1"/>
                </a:solidFill>
                <a:latin typeface="Calibri" pitchFamily="34" charset="0"/>
              </a:defRPr>
            </a:lvl3pPr>
            <a:lvl4pPr marL="1600200" indent="-228600" eaLnBrk="0" hangingPunct="0">
              <a:spcBef>
                <a:spcPct val="30000"/>
              </a:spcBef>
              <a:defRPr sz="1200">
                <a:solidFill>
                  <a:schemeClr val="tx1"/>
                </a:solidFill>
                <a:latin typeface="Calibri" pitchFamily="34" charset="0"/>
              </a:defRPr>
            </a:lvl4pPr>
            <a:lvl5pPr marL="2057400" indent="-228600" eaLnBrk="0" hangingPunct="0">
              <a:spcBef>
                <a:spcPct val="30000"/>
              </a:spcBef>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BC423B70-3AEC-4910-B285-853D98D194F2}" type="slidenum">
              <a:rPr lang="da-DK" altLang="da-DK" smtClean="0">
                <a:latin typeface="Arial" charset="0"/>
              </a:rPr>
              <a:pPr eaLnBrk="1" hangingPunct="1">
                <a:spcBef>
                  <a:spcPct val="0"/>
                </a:spcBef>
              </a:pPr>
              <a:t>2</a:t>
            </a:fld>
            <a:endParaRPr lang="da-DK" altLang="da-DK">
              <a:latin typeface="Arial" charset="0"/>
            </a:endParaRPr>
          </a:p>
        </p:txBody>
      </p:sp>
    </p:spTree>
    <p:extLst>
      <p:ext uri="{BB962C8B-B14F-4D97-AF65-F5344CB8AC3E}">
        <p14:creationId xmlns:p14="http://schemas.microsoft.com/office/powerpoint/2010/main" val="20225338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da-DK" dirty="0"/>
          </a:p>
        </p:txBody>
      </p:sp>
      <p:sp>
        <p:nvSpPr>
          <p:cNvPr id="4" name="Pladsholder til slidenummer 3"/>
          <p:cNvSpPr>
            <a:spLocks noGrp="1"/>
          </p:cNvSpPr>
          <p:nvPr>
            <p:ph type="sldNum" sz="quarter" idx="5"/>
          </p:nvPr>
        </p:nvSpPr>
        <p:spPr/>
        <p:txBody>
          <a:bodyPr/>
          <a:lstStyle/>
          <a:p>
            <a:pPr>
              <a:defRPr/>
            </a:pPr>
            <a:fld id="{B0587BAB-4615-4FA3-8F1D-33D992D45583}" type="slidenum">
              <a:rPr lang="da-DK" smtClean="0"/>
              <a:pPr>
                <a:defRPr/>
              </a:pPr>
              <a:t>3</a:t>
            </a:fld>
            <a:endParaRPr lang="da-DK"/>
          </a:p>
        </p:txBody>
      </p:sp>
    </p:spTree>
    <p:extLst>
      <p:ext uri="{BB962C8B-B14F-4D97-AF65-F5344CB8AC3E}">
        <p14:creationId xmlns:p14="http://schemas.microsoft.com/office/powerpoint/2010/main" val="324388010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r>
              <a:rPr lang="da-DK" dirty="0"/>
              <a:t>At kurven falder er ikke tegn på, at der ikke kommer fysikere til, mere at folk bliver færdige med uddannelsen. Samlet viser kurven, at der gennem årene vedblivende har været behov for fysikere: Man kan kun indgå på uddannelsen, hvis man har en stilling. </a:t>
            </a:r>
          </a:p>
        </p:txBody>
      </p:sp>
      <p:sp>
        <p:nvSpPr>
          <p:cNvPr id="4" name="Pladsholder til slidenummer 3"/>
          <p:cNvSpPr>
            <a:spLocks noGrp="1"/>
          </p:cNvSpPr>
          <p:nvPr>
            <p:ph type="sldNum" sz="quarter" idx="5"/>
          </p:nvPr>
        </p:nvSpPr>
        <p:spPr/>
        <p:txBody>
          <a:bodyPr/>
          <a:lstStyle/>
          <a:p>
            <a:pPr>
              <a:defRPr/>
            </a:pPr>
            <a:fld id="{B0587BAB-4615-4FA3-8F1D-33D992D45583}" type="slidenum">
              <a:rPr lang="da-DK" smtClean="0"/>
              <a:pPr>
                <a:defRPr/>
              </a:pPr>
              <a:t>4</a:t>
            </a:fld>
            <a:endParaRPr lang="da-DK"/>
          </a:p>
        </p:txBody>
      </p:sp>
    </p:spTree>
    <p:extLst>
      <p:ext uri="{BB962C8B-B14F-4D97-AF65-F5344CB8AC3E}">
        <p14:creationId xmlns:p14="http://schemas.microsoft.com/office/powerpoint/2010/main" val="268822827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r>
              <a:rPr lang="da-DK" dirty="0"/>
              <a:t>Ny ordning indført for at følge med tidens krav. Dertil bøvlet at operere med to forskellige ordninger. At køre videre med en gammel uddannelsesordning i 6 år (fra slut 2018 til slut 2024) har givet betydeligt længere mulighed end på f.eks. universitetsuddannelser.</a:t>
            </a:r>
          </a:p>
        </p:txBody>
      </p:sp>
      <p:sp>
        <p:nvSpPr>
          <p:cNvPr id="4" name="Pladsholder til slidenummer 3"/>
          <p:cNvSpPr>
            <a:spLocks noGrp="1"/>
          </p:cNvSpPr>
          <p:nvPr>
            <p:ph type="sldNum" sz="quarter" idx="5"/>
          </p:nvPr>
        </p:nvSpPr>
        <p:spPr/>
        <p:txBody>
          <a:bodyPr/>
          <a:lstStyle/>
          <a:p>
            <a:pPr>
              <a:defRPr/>
            </a:pPr>
            <a:fld id="{B0587BAB-4615-4FA3-8F1D-33D992D45583}" type="slidenum">
              <a:rPr lang="da-DK" smtClean="0"/>
              <a:pPr>
                <a:defRPr/>
              </a:pPr>
              <a:t>5</a:t>
            </a:fld>
            <a:endParaRPr lang="da-DK"/>
          </a:p>
        </p:txBody>
      </p:sp>
    </p:spTree>
    <p:extLst>
      <p:ext uri="{BB962C8B-B14F-4D97-AF65-F5344CB8AC3E}">
        <p14:creationId xmlns:p14="http://schemas.microsoft.com/office/powerpoint/2010/main" val="208125934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Pladsholder til diasbillede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3555" name="Pladsholder til not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da-DK" altLang="da-DK" dirty="0"/>
              <a:t>Sådan</a:t>
            </a:r>
            <a:r>
              <a:rPr lang="da-DK" altLang="da-DK" baseline="0" dirty="0"/>
              <a:t> ser den nuværende sammensætning af uddannelsesrådet som blev valgt i 2023. Næste valg er i 2025. 2 repræsentanter for </a:t>
            </a:r>
            <a:r>
              <a:rPr lang="da-DK" altLang="da-DK" baseline="0" dirty="0" err="1"/>
              <a:t>onk</a:t>
            </a:r>
            <a:r>
              <a:rPr lang="da-DK" altLang="da-DK" baseline="0" dirty="0"/>
              <a:t>, 1 rad, 1 </a:t>
            </a:r>
            <a:r>
              <a:rPr lang="da-DK" altLang="da-DK" baseline="0" dirty="0" err="1"/>
              <a:t>nuk</a:t>
            </a:r>
            <a:r>
              <a:rPr lang="da-DK" altLang="da-DK" baseline="0" dirty="0"/>
              <a:t>, 1 nyuddannede samt bestyrelsesrepræsentant, Sundhedsstyrelsen og (teoretisk set) Danske regioner. Indberegnet bestyrelsesrepræsentanten er der 2 fysikere fra hver faggren.</a:t>
            </a:r>
            <a:endParaRPr lang="da-DK" altLang="da-DK" dirty="0"/>
          </a:p>
        </p:txBody>
      </p:sp>
      <p:sp>
        <p:nvSpPr>
          <p:cNvPr id="23556" name="Pladsholder til diasnumm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42950" indent="-285750" eaLnBrk="0" hangingPunct="0">
              <a:spcBef>
                <a:spcPct val="30000"/>
              </a:spcBef>
              <a:defRPr sz="1200">
                <a:solidFill>
                  <a:schemeClr val="tx1"/>
                </a:solidFill>
                <a:latin typeface="Calibri" pitchFamily="34" charset="0"/>
              </a:defRPr>
            </a:lvl2pPr>
            <a:lvl3pPr marL="1143000" indent="-228600" eaLnBrk="0" hangingPunct="0">
              <a:spcBef>
                <a:spcPct val="30000"/>
              </a:spcBef>
              <a:defRPr sz="1200">
                <a:solidFill>
                  <a:schemeClr val="tx1"/>
                </a:solidFill>
                <a:latin typeface="Calibri" pitchFamily="34" charset="0"/>
              </a:defRPr>
            </a:lvl3pPr>
            <a:lvl4pPr marL="1600200" indent="-228600" eaLnBrk="0" hangingPunct="0">
              <a:spcBef>
                <a:spcPct val="30000"/>
              </a:spcBef>
              <a:defRPr sz="1200">
                <a:solidFill>
                  <a:schemeClr val="tx1"/>
                </a:solidFill>
                <a:latin typeface="Calibri" pitchFamily="34" charset="0"/>
              </a:defRPr>
            </a:lvl4pPr>
            <a:lvl5pPr marL="2057400" indent="-228600" eaLnBrk="0" hangingPunct="0">
              <a:spcBef>
                <a:spcPct val="30000"/>
              </a:spcBef>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BC423B70-3AEC-4910-B285-853D98D194F2}" type="slidenum">
              <a:rPr lang="da-DK" altLang="da-DK" smtClean="0">
                <a:latin typeface="Arial" charset="0"/>
              </a:rPr>
              <a:pPr eaLnBrk="1" hangingPunct="1">
                <a:spcBef>
                  <a:spcPct val="0"/>
                </a:spcBef>
              </a:pPr>
              <a:t>9</a:t>
            </a:fld>
            <a:endParaRPr lang="da-DK" altLang="da-DK">
              <a:latin typeface="Arial" charset="0"/>
            </a:endParaRPr>
          </a:p>
        </p:txBody>
      </p:sp>
    </p:spTree>
    <p:extLst>
      <p:ext uri="{BB962C8B-B14F-4D97-AF65-F5344CB8AC3E}">
        <p14:creationId xmlns:p14="http://schemas.microsoft.com/office/powerpoint/2010/main" val="28304192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Pladsholder til diasbillede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3555" name="Pladsholder til not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da-DK" altLang="da-DK" dirty="0"/>
              <a:t>Jytte: diagnostik Amager og</a:t>
            </a:r>
            <a:r>
              <a:rPr lang="da-DK" altLang="da-DK" baseline="0" dirty="0"/>
              <a:t> Hvidovre hospital</a:t>
            </a:r>
          </a:p>
          <a:p>
            <a:r>
              <a:rPr lang="da-DK" altLang="da-DK" baseline="0" dirty="0"/>
              <a:t>Kenni: onkologi Odense Universitetshospital </a:t>
            </a:r>
          </a:p>
          <a:p>
            <a:r>
              <a:rPr lang="da-DK" altLang="da-DK" baseline="0" dirty="0"/>
              <a:t>Kombination af garvede og nye folk.</a:t>
            </a:r>
            <a:endParaRPr lang="da-DK" altLang="da-DK" dirty="0"/>
          </a:p>
        </p:txBody>
      </p:sp>
      <p:sp>
        <p:nvSpPr>
          <p:cNvPr id="23556" name="Pladsholder til diasnumm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42950" indent="-285750" eaLnBrk="0" hangingPunct="0">
              <a:spcBef>
                <a:spcPct val="30000"/>
              </a:spcBef>
              <a:defRPr sz="1200">
                <a:solidFill>
                  <a:schemeClr val="tx1"/>
                </a:solidFill>
                <a:latin typeface="Calibri" pitchFamily="34" charset="0"/>
              </a:defRPr>
            </a:lvl2pPr>
            <a:lvl3pPr marL="1143000" indent="-228600" eaLnBrk="0" hangingPunct="0">
              <a:spcBef>
                <a:spcPct val="30000"/>
              </a:spcBef>
              <a:defRPr sz="1200">
                <a:solidFill>
                  <a:schemeClr val="tx1"/>
                </a:solidFill>
                <a:latin typeface="Calibri" pitchFamily="34" charset="0"/>
              </a:defRPr>
            </a:lvl3pPr>
            <a:lvl4pPr marL="1600200" indent="-228600" eaLnBrk="0" hangingPunct="0">
              <a:spcBef>
                <a:spcPct val="30000"/>
              </a:spcBef>
              <a:defRPr sz="1200">
                <a:solidFill>
                  <a:schemeClr val="tx1"/>
                </a:solidFill>
                <a:latin typeface="Calibri" pitchFamily="34" charset="0"/>
              </a:defRPr>
            </a:lvl4pPr>
            <a:lvl5pPr marL="2057400" indent="-228600" eaLnBrk="0" hangingPunct="0">
              <a:spcBef>
                <a:spcPct val="30000"/>
              </a:spcBef>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BC423B70-3AEC-4910-B285-853D98D194F2}" type="slidenum">
              <a:rPr lang="da-DK" altLang="da-DK" smtClean="0">
                <a:latin typeface="Arial" charset="0"/>
              </a:rPr>
              <a:pPr eaLnBrk="1" hangingPunct="1">
                <a:spcBef>
                  <a:spcPct val="0"/>
                </a:spcBef>
              </a:pPr>
              <a:t>10</a:t>
            </a:fld>
            <a:endParaRPr lang="da-DK" altLang="da-DK">
              <a:latin typeface="Arial" charset="0"/>
            </a:endParaRPr>
          </a:p>
        </p:txBody>
      </p:sp>
    </p:spTree>
    <p:extLst>
      <p:ext uri="{BB962C8B-B14F-4D97-AF65-F5344CB8AC3E}">
        <p14:creationId xmlns:p14="http://schemas.microsoft.com/office/powerpoint/2010/main" val="40979745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dias">
    <p:bg>
      <p:bgPr>
        <a:solidFill>
          <a:schemeClr val="bg2"/>
        </a:solidFill>
        <a:effectLst/>
      </p:bgPr>
    </p:bg>
    <p:spTree>
      <p:nvGrpSpPr>
        <p:cNvPr id="1" name=""/>
        <p:cNvGrpSpPr/>
        <p:nvPr/>
      </p:nvGrpSpPr>
      <p:grpSpPr>
        <a:xfrm>
          <a:off x="0" y="0"/>
          <a:ext cx="0" cy="0"/>
          <a:chOff x="0" y="0"/>
          <a:chExt cx="0" cy="0"/>
        </a:xfrm>
      </p:grpSpPr>
      <p:sp>
        <p:nvSpPr>
          <p:cNvPr id="4" name="Rektangel 19"/>
          <p:cNvSpPr>
            <a:spLocks noChangeArrowheads="1"/>
          </p:cNvSpPr>
          <p:nvPr/>
        </p:nvSpPr>
        <p:spPr bwMode="white">
          <a:xfrm>
            <a:off x="0" y="6705600"/>
            <a:ext cx="9144000" cy="1524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defRPr/>
            </a:pPr>
            <a:endParaRPr lang="en-US" altLang="da-DK">
              <a:latin typeface="Georgia" pitchFamily="18" charset="0"/>
            </a:endParaRPr>
          </a:p>
        </p:txBody>
      </p:sp>
      <p:sp>
        <p:nvSpPr>
          <p:cNvPr id="5" name="Rektangel 20"/>
          <p:cNvSpPr>
            <a:spLocks noChangeArrowheads="1"/>
          </p:cNvSpPr>
          <p:nvPr/>
        </p:nvSpPr>
        <p:spPr bwMode="white">
          <a:xfrm>
            <a:off x="8991600" y="3175"/>
            <a:ext cx="152400" cy="68580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defRPr/>
            </a:pPr>
            <a:endParaRPr lang="en-US" altLang="da-DK">
              <a:latin typeface="Georgia" pitchFamily="18" charset="0"/>
            </a:endParaRPr>
          </a:p>
        </p:txBody>
      </p:sp>
      <p:sp>
        <p:nvSpPr>
          <p:cNvPr id="6" name="Rektangel 21"/>
          <p:cNvSpPr>
            <a:spLocks noChangeArrowheads="1"/>
          </p:cNvSpPr>
          <p:nvPr/>
        </p:nvSpPr>
        <p:spPr bwMode="white">
          <a:xfrm>
            <a:off x="0" y="0"/>
            <a:ext cx="152400" cy="68580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defRPr/>
            </a:pPr>
            <a:endParaRPr lang="en-US" altLang="da-DK">
              <a:latin typeface="Georgia" pitchFamily="18" charset="0"/>
            </a:endParaRPr>
          </a:p>
        </p:txBody>
      </p:sp>
      <p:sp>
        <p:nvSpPr>
          <p:cNvPr id="7" name="Rektangel 23"/>
          <p:cNvSpPr>
            <a:spLocks noChangeArrowheads="1"/>
          </p:cNvSpPr>
          <p:nvPr/>
        </p:nvSpPr>
        <p:spPr bwMode="white">
          <a:xfrm>
            <a:off x="0" y="0"/>
            <a:ext cx="9144000" cy="25146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defRPr/>
            </a:pPr>
            <a:endParaRPr lang="en-US" altLang="da-DK">
              <a:latin typeface="Georgia" pitchFamily="18" charset="0"/>
            </a:endParaRPr>
          </a:p>
        </p:txBody>
      </p:sp>
      <p:sp>
        <p:nvSpPr>
          <p:cNvPr id="10" name="Rektangel 9"/>
          <p:cNvSpPr>
            <a:spLocks noChangeArrowheads="1"/>
          </p:cNvSpPr>
          <p:nvPr/>
        </p:nvSpPr>
        <p:spPr bwMode="auto">
          <a:xfrm>
            <a:off x="146050" y="6391275"/>
            <a:ext cx="8832850" cy="309563"/>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11" name="Lige forbindelse 10"/>
          <p:cNvSpPr>
            <a:spLocks noChangeShapeType="1"/>
          </p:cNvSpPr>
          <p:nvPr/>
        </p:nvSpPr>
        <p:spPr bwMode="auto">
          <a:xfrm>
            <a:off x="155575" y="2419350"/>
            <a:ext cx="8832850"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12" name="Rektangel 11"/>
          <p:cNvSpPr>
            <a:spLocks noChangeArrowheads="1"/>
          </p:cNvSpPr>
          <p:nvPr/>
        </p:nvSpPr>
        <p:spPr bwMode="auto">
          <a:xfrm>
            <a:off x="152400" y="152400"/>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dirty="0">
              <a:latin typeface="+mn-lt"/>
              <a:cs typeface="+mn-cs"/>
            </a:endParaRPr>
          </a:p>
        </p:txBody>
      </p:sp>
      <p:sp>
        <p:nvSpPr>
          <p:cNvPr id="13" name="Ellipse 12"/>
          <p:cNvSpPr/>
          <p:nvPr/>
        </p:nvSpPr>
        <p:spPr>
          <a:xfrm>
            <a:off x="4267200" y="211455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4" name="Ellipse 13"/>
          <p:cNvSpPr/>
          <p:nvPr/>
        </p:nvSpPr>
        <p:spPr>
          <a:xfrm>
            <a:off x="4362450" y="2209800"/>
            <a:ext cx="419100" cy="420688"/>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9" name="Undertitel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da-DK"/>
              <a:t>Klik for at redigere undertiteltypografien i masteren</a:t>
            </a:r>
            <a:endParaRPr lang="en-US"/>
          </a:p>
        </p:txBody>
      </p:sp>
      <p:sp>
        <p:nvSpPr>
          <p:cNvPr id="8" name="Titel 7"/>
          <p:cNvSpPr>
            <a:spLocks noGrp="1"/>
          </p:cNvSpPr>
          <p:nvPr>
            <p:ph type="ctrTitle"/>
          </p:nvPr>
        </p:nvSpPr>
        <p:spPr>
          <a:xfrm>
            <a:off x="685800" y="381000"/>
            <a:ext cx="7772400" cy="1752600"/>
          </a:xfrm>
        </p:spPr>
        <p:txBody>
          <a:bodyPr/>
          <a:lstStyle>
            <a:lvl1pPr>
              <a:defRPr sz="4200">
                <a:solidFill>
                  <a:schemeClr val="accent1"/>
                </a:solidFill>
              </a:defRPr>
            </a:lvl1pPr>
          </a:lstStyle>
          <a:p>
            <a:r>
              <a:rPr lang="da-DK"/>
              <a:t>Klik for at redigere titeltypografi i masteren</a:t>
            </a:r>
            <a:endParaRPr lang="en-US"/>
          </a:p>
        </p:txBody>
      </p:sp>
      <p:sp>
        <p:nvSpPr>
          <p:cNvPr id="15" name="Pladsholder til dato 27"/>
          <p:cNvSpPr>
            <a:spLocks noGrp="1"/>
          </p:cNvSpPr>
          <p:nvPr>
            <p:ph type="dt" sz="half" idx="10"/>
          </p:nvPr>
        </p:nvSpPr>
        <p:spPr/>
        <p:txBody>
          <a:bodyPr/>
          <a:lstStyle>
            <a:lvl1pPr>
              <a:defRPr/>
            </a:lvl1pPr>
          </a:lstStyle>
          <a:p>
            <a:pPr>
              <a:defRPr/>
            </a:pPr>
            <a:fld id="{8210625D-A138-4764-B9FF-E747AEDD7D25}" type="datetimeFigureOut">
              <a:rPr lang="da-DK"/>
              <a:pPr>
                <a:defRPr/>
              </a:pPr>
              <a:t>11-06-2025</a:t>
            </a:fld>
            <a:endParaRPr lang="da-DK"/>
          </a:p>
        </p:txBody>
      </p:sp>
      <p:sp>
        <p:nvSpPr>
          <p:cNvPr id="16" name="Pladsholder til sidefod 16"/>
          <p:cNvSpPr>
            <a:spLocks noGrp="1"/>
          </p:cNvSpPr>
          <p:nvPr>
            <p:ph type="ftr" sz="quarter" idx="11"/>
          </p:nvPr>
        </p:nvSpPr>
        <p:spPr/>
        <p:txBody>
          <a:bodyPr/>
          <a:lstStyle>
            <a:lvl1pPr>
              <a:defRPr/>
            </a:lvl1pPr>
          </a:lstStyle>
          <a:p>
            <a:pPr>
              <a:defRPr/>
            </a:pPr>
            <a:endParaRPr lang="da-DK"/>
          </a:p>
        </p:txBody>
      </p:sp>
      <p:sp>
        <p:nvSpPr>
          <p:cNvPr id="17" name="Pladsholder til diasnummer 28"/>
          <p:cNvSpPr>
            <a:spLocks noGrp="1"/>
          </p:cNvSpPr>
          <p:nvPr>
            <p:ph type="sldNum" sz="quarter" idx="12"/>
          </p:nvPr>
        </p:nvSpPr>
        <p:spPr>
          <a:xfrm>
            <a:off x="4343400" y="2198688"/>
            <a:ext cx="457200" cy="441325"/>
          </a:xfrm>
        </p:spPr>
        <p:txBody>
          <a:bodyPr/>
          <a:lstStyle>
            <a:lvl1pPr>
              <a:defRPr>
                <a:solidFill>
                  <a:schemeClr val="accent3">
                    <a:shade val="75000"/>
                  </a:schemeClr>
                </a:solidFill>
              </a:defRPr>
            </a:lvl1pPr>
          </a:lstStyle>
          <a:p>
            <a:pPr>
              <a:defRPr/>
            </a:pPr>
            <a:fld id="{B39ABD9E-11B8-4F06-A9A2-F8BA937E699D}" type="slidenum">
              <a:rPr lang="da-DK"/>
              <a:pPr>
                <a:defRPr/>
              </a:pPr>
              <a:t>‹nr.›</a:t>
            </a:fld>
            <a:endParaRPr lang="da-DK"/>
          </a:p>
        </p:txBody>
      </p:sp>
    </p:spTree>
    <p:extLst>
      <p:ext uri="{BB962C8B-B14F-4D97-AF65-F5344CB8AC3E}">
        <p14:creationId xmlns:p14="http://schemas.microsoft.com/office/powerpoint/2010/main" val="1302076076"/>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og lodret tekst">
    <p:bg>
      <p:bgPr>
        <a:solidFill>
          <a:schemeClr val="bg2"/>
        </a:solidFill>
        <a:effectLst/>
      </p:bgPr>
    </p:b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a:t>Klik for at redigere titeltypografi i masteren</a:t>
            </a:r>
            <a:endParaRPr lang="en-US"/>
          </a:p>
        </p:txBody>
      </p:sp>
      <p:sp>
        <p:nvSpPr>
          <p:cNvPr id="3" name="Pladsholder til lodret titel 2"/>
          <p:cNvSpPr>
            <a:spLocks noGrp="1"/>
          </p:cNvSpPr>
          <p:nvPr>
            <p:ph type="body" orient="vert" idx="1"/>
          </p:nvPr>
        </p:nvSpPr>
        <p:spPr/>
        <p:txBody>
          <a:bodyPr vert="eaVert"/>
          <a:lstStyle/>
          <a:p>
            <a:pPr lvl="0"/>
            <a:r>
              <a:rPr lang="da-DK"/>
              <a:t>Klik for at redigere typografi i masteren</a:t>
            </a:r>
          </a:p>
          <a:p>
            <a:pPr lvl="1"/>
            <a:r>
              <a:rPr lang="da-DK"/>
              <a:t>Andet niveau</a:t>
            </a:r>
          </a:p>
          <a:p>
            <a:pPr lvl="2"/>
            <a:r>
              <a:rPr lang="da-DK"/>
              <a:t>Tredje niveau</a:t>
            </a:r>
          </a:p>
          <a:p>
            <a:pPr lvl="3"/>
            <a:r>
              <a:rPr lang="da-DK"/>
              <a:t>Fjerde niveau</a:t>
            </a:r>
          </a:p>
          <a:p>
            <a:pPr lvl="4"/>
            <a:r>
              <a:rPr lang="da-DK"/>
              <a:t>Femte niveau</a:t>
            </a:r>
            <a:endParaRPr lang="en-US"/>
          </a:p>
        </p:txBody>
      </p:sp>
      <p:sp>
        <p:nvSpPr>
          <p:cNvPr id="4" name="Pladsholder til dato 3"/>
          <p:cNvSpPr>
            <a:spLocks noGrp="1"/>
          </p:cNvSpPr>
          <p:nvPr>
            <p:ph type="dt" sz="half" idx="10"/>
          </p:nvPr>
        </p:nvSpPr>
        <p:spPr/>
        <p:txBody>
          <a:bodyPr/>
          <a:lstStyle>
            <a:lvl1pPr>
              <a:defRPr/>
            </a:lvl1pPr>
          </a:lstStyle>
          <a:p>
            <a:pPr>
              <a:defRPr/>
            </a:pPr>
            <a:fld id="{960CA461-9E46-4B00-A84D-33ACF41CCC53}" type="datetimeFigureOut">
              <a:rPr lang="da-DK"/>
              <a:pPr>
                <a:defRPr/>
              </a:pPr>
              <a:t>11-06-2025</a:t>
            </a:fld>
            <a:endParaRPr lang="da-DK"/>
          </a:p>
        </p:txBody>
      </p:sp>
      <p:sp>
        <p:nvSpPr>
          <p:cNvPr id="5" name="Pladsholder til sidefod 4"/>
          <p:cNvSpPr>
            <a:spLocks noGrp="1"/>
          </p:cNvSpPr>
          <p:nvPr>
            <p:ph type="ftr" sz="quarter" idx="11"/>
          </p:nvPr>
        </p:nvSpPr>
        <p:spPr/>
        <p:txBody>
          <a:bodyPr/>
          <a:lstStyle>
            <a:lvl1pPr>
              <a:defRPr/>
            </a:lvl1pPr>
          </a:lstStyle>
          <a:p>
            <a:pPr>
              <a:defRPr/>
            </a:pPr>
            <a:endParaRPr lang="da-DK"/>
          </a:p>
        </p:txBody>
      </p:sp>
      <p:sp>
        <p:nvSpPr>
          <p:cNvPr id="6" name="Pladsholder til diasnummer 5"/>
          <p:cNvSpPr>
            <a:spLocks noGrp="1"/>
          </p:cNvSpPr>
          <p:nvPr>
            <p:ph type="sldNum" sz="quarter" idx="12"/>
          </p:nvPr>
        </p:nvSpPr>
        <p:spPr/>
        <p:txBody>
          <a:bodyPr/>
          <a:lstStyle>
            <a:lvl1pPr>
              <a:defRPr/>
            </a:lvl1pPr>
          </a:lstStyle>
          <a:p>
            <a:pPr>
              <a:defRPr/>
            </a:pPr>
            <a:fld id="{85B48A30-7827-4076-B707-0F118650D754}" type="slidenum">
              <a:rPr lang="da-DK"/>
              <a:pPr>
                <a:defRPr/>
              </a:pPr>
              <a:t>‹nr.›</a:t>
            </a:fld>
            <a:endParaRPr lang="da-DK"/>
          </a:p>
        </p:txBody>
      </p:sp>
    </p:spTree>
    <p:extLst>
      <p:ext uri="{BB962C8B-B14F-4D97-AF65-F5344CB8AC3E}">
        <p14:creationId xmlns:p14="http://schemas.microsoft.com/office/powerpoint/2010/main" val="2959544247"/>
      </p:ext>
    </p:extLst>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Lodret titel og tekst">
    <p:bg>
      <p:bgPr>
        <a:solidFill>
          <a:schemeClr val="bg2"/>
        </a:solidFill>
        <a:effectLst/>
      </p:bgPr>
    </p:bg>
    <p:spTree>
      <p:nvGrpSpPr>
        <p:cNvPr id="1" name=""/>
        <p:cNvGrpSpPr/>
        <p:nvPr/>
      </p:nvGrpSpPr>
      <p:grpSpPr>
        <a:xfrm>
          <a:off x="0" y="0"/>
          <a:ext cx="0" cy="0"/>
          <a:chOff x="0" y="0"/>
          <a:chExt cx="0" cy="0"/>
        </a:xfrm>
      </p:grpSpPr>
      <p:sp>
        <p:nvSpPr>
          <p:cNvPr id="4" name="Rektangel 19"/>
          <p:cNvSpPr>
            <a:spLocks noChangeArrowheads="1"/>
          </p:cNvSpPr>
          <p:nvPr/>
        </p:nvSpPr>
        <p:spPr bwMode="white">
          <a:xfrm>
            <a:off x="0" y="6705600"/>
            <a:ext cx="9144000" cy="1524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defRPr/>
            </a:pPr>
            <a:endParaRPr lang="en-US" altLang="da-DK">
              <a:latin typeface="Georgia" pitchFamily="18" charset="0"/>
            </a:endParaRPr>
          </a:p>
        </p:txBody>
      </p:sp>
      <p:sp>
        <p:nvSpPr>
          <p:cNvPr id="5" name="Rektangel 20"/>
          <p:cNvSpPr>
            <a:spLocks noChangeArrowheads="1"/>
          </p:cNvSpPr>
          <p:nvPr/>
        </p:nvSpPr>
        <p:spPr bwMode="white">
          <a:xfrm>
            <a:off x="7010400" y="0"/>
            <a:ext cx="2133600" cy="68580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defRPr/>
            </a:pPr>
            <a:endParaRPr lang="en-US" altLang="da-DK">
              <a:latin typeface="Georgia" pitchFamily="18" charset="0"/>
            </a:endParaRPr>
          </a:p>
        </p:txBody>
      </p:sp>
      <p:sp>
        <p:nvSpPr>
          <p:cNvPr id="6" name="Rektangel 21"/>
          <p:cNvSpPr>
            <a:spLocks noChangeArrowheads="1"/>
          </p:cNvSpPr>
          <p:nvPr/>
        </p:nvSpPr>
        <p:spPr bwMode="white">
          <a:xfrm>
            <a:off x="0" y="0"/>
            <a:ext cx="9144000" cy="155575"/>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defRPr/>
            </a:pPr>
            <a:endParaRPr lang="en-US" altLang="da-DK">
              <a:latin typeface="Georgia" pitchFamily="18" charset="0"/>
            </a:endParaRPr>
          </a:p>
        </p:txBody>
      </p:sp>
      <p:sp>
        <p:nvSpPr>
          <p:cNvPr id="7" name="Rektangel 23"/>
          <p:cNvSpPr>
            <a:spLocks noChangeArrowheads="1"/>
          </p:cNvSpPr>
          <p:nvPr/>
        </p:nvSpPr>
        <p:spPr bwMode="white">
          <a:xfrm>
            <a:off x="0" y="0"/>
            <a:ext cx="152400" cy="68580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defRPr/>
            </a:pPr>
            <a:endParaRPr lang="en-US" altLang="da-DK">
              <a:latin typeface="Georgia" pitchFamily="18" charset="0"/>
            </a:endParaRPr>
          </a:p>
        </p:txBody>
      </p:sp>
      <p:sp>
        <p:nvSpPr>
          <p:cNvPr id="8" name="Rektangel 7"/>
          <p:cNvSpPr>
            <a:spLocks noChangeArrowheads="1"/>
          </p:cNvSpPr>
          <p:nvPr/>
        </p:nvSpPr>
        <p:spPr bwMode="auto">
          <a:xfrm>
            <a:off x="146050" y="6391275"/>
            <a:ext cx="8832850" cy="309563"/>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9" name="Rektangel 8"/>
          <p:cNvSpPr>
            <a:spLocks noChangeArrowheads="1"/>
          </p:cNvSpPr>
          <p:nvPr/>
        </p:nvSpPr>
        <p:spPr bwMode="auto">
          <a:xfrm>
            <a:off x="152400" y="155575"/>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dirty="0">
              <a:latin typeface="+mn-lt"/>
              <a:cs typeface="+mn-cs"/>
            </a:endParaRPr>
          </a:p>
        </p:txBody>
      </p:sp>
      <p:sp>
        <p:nvSpPr>
          <p:cNvPr id="10" name="Lige forbindelse 9"/>
          <p:cNvSpPr>
            <a:spLocks noChangeShapeType="1"/>
          </p:cNvSpPr>
          <p:nvPr/>
        </p:nvSpPr>
        <p:spPr bwMode="auto">
          <a:xfrm rot="5400000">
            <a:off x="4021137" y="3278188"/>
            <a:ext cx="6245225"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11" name="Ellipse 10"/>
          <p:cNvSpPr/>
          <p:nvPr/>
        </p:nvSpPr>
        <p:spPr>
          <a:xfrm>
            <a:off x="6838950"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2" name="Ellipse 11"/>
          <p:cNvSpPr/>
          <p:nvPr/>
        </p:nvSpPr>
        <p:spPr>
          <a:xfrm>
            <a:off x="6934200" y="3021013"/>
            <a:ext cx="420688" cy="419100"/>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 name="Pladsholder til lodret titel 2"/>
          <p:cNvSpPr>
            <a:spLocks noGrp="1"/>
          </p:cNvSpPr>
          <p:nvPr>
            <p:ph type="body" orient="vert" idx="1"/>
          </p:nvPr>
        </p:nvSpPr>
        <p:spPr>
          <a:xfrm>
            <a:off x="304800" y="304800"/>
            <a:ext cx="6553200" cy="5821366"/>
          </a:xfrm>
        </p:spPr>
        <p:txBody>
          <a:bodyPr vert="eaVert"/>
          <a:lstStyle/>
          <a:p>
            <a:pPr lvl="0"/>
            <a:r>
              <a:rPr lang="da-DK"/>
              <a:t>Klik for at redigere typografi i masteren</a:t>
            </a:r>
          </a:p>
          <a:p>
            <a:pPr lvl="1"/>
            <a:r>
              <a:rPr lang="da-DK"/>
              <a:t>Andet niveau</a:t>
            </a:r>
          </a:p>
          <a:p>
            <a:pPr lvl="2"/>
            <a:r>
              <a:rPr lang="da-DK"/>
              <a:t>Tredje niveau</a:t>
            </a:r>
          </a:p>
          <a:p>
            <a:pPr lvl="3"/>
            <a:r>
              <a:rPr lang="da-DK"/>
              <a:t>Fjerde niveau</a:t>
            </a:r>
          </a:p>
          <a:p>
            <a:pPr lvl="4"/>
            <a:r>
              <a:rPr lang="da-DK"/>
              <a:t>Femte niveau</a:t>
            </a:r>
            <a:endParaRPr lang="en-US"/>
          </a:p>
        </p:txBody>
      </p:sp>
      <p:sp>
        <p:nvSpPr>
          <p:cNvPr id="2" name="Lodret titel 1"/>
          <p:cNvSpPr>
            <a:spLocks noGrp="1"/>
          </p:cNvSpPr>
          <p:nvPr>
            <p:ph type="title" orient="vert"/>
          </p:nvPr>
        </p:nvSpPr>
        <p:spPr>
          <a:xfrm>
            <a:off x="7391400" y="304801"/>
            <a:ext cx="1447800" cy="5851525"/>
          </a:xfrm>
        </p:spPr>
        <p:txBody>
          <a:bodyPr vert="eaVert"/>
          <a:lstStyle/>
          <a:p>
            <a:r>
              <a:rPr lang="da-DK"/>
              <a:t>Klik for at redigere titeltypografi i masteren</a:t>
            </a:r>
            <a:endParaRPr lang="en-US"/>
          </a:p>
        </p:txBody>
      </p:sp>
      <p:sp>
        <p:nvSpPr>
          <p:cNvPr id="13" name="Pladsholder til diasnummer 5"/>
          <p:cNvSpPr>
            <a:spLocks noGrp="1"/>
          </p:cNvSpPr>
          <p:nvPr>
            <p:ph type="sldNum" sz="quarter" idx="10"/>
          </p:nvPr>
        </p:nvSpPr>
        <p:spPr>
          <a:xfrm>
            <a:off x="6915150" y="3009900"/>
            <a:ext cx="457200" cy="441325"/>
          </a:xfrm>
        </p:spPr>
        <p:txBody>
          <a:bodyPr/>
          <a:lstStyle>
            <a:lvl1pPr>
              <a:defRPr/>
            </a:lvl1pPr>
          </a:lstStyle>
          <a:p>
            <a:pPr>
              <a:defRPr/>
            </a:pPr>
            <a:fld id="{897722EC-1C40-4169-9786-FB46EEAAD69B}" type="slidenum">
              <a:rPr lang="da-DK"/>
              <a:pPr>
                <a:defRPr/>
              </a:pPr>
              <a:t>‹nr.›</a:t>
            </a:fld>
            <a:endParaRPr lang="da-DK"/>
          </a:p>
        </p:txBody>
      </p:sp>
      <p:sp>
        <p:nvSpPr>
          <p:cNvPr id="14" name="Pladsholder til dato 3"/>
          <p:cNvSpPr>
            <a:spLocks noGrp="1"/>
          </p:cNvSpPr>
          <p:nvPr>
            <p:ph type="dt" sz="half" idx="11"/>
          </p:nvPr>
        </p:nvSpPr>
        <p:spPr/>
        <p:txBody>
          <a:bodyPr/>
          <a:lstStyle>
            <a:lvl1pPr>
              <a:defRPr/>
            </a:lvl1pPr>
          </a:lstStyle>
          <a:p>
            <a:pPr>
              <a:defRPr/>
            </a:pPr>
            <a:fld id="{A4391E39-73F6-4A40-9464-05B2008E9DEF}" type="datetimeFigureOut">
              <a:rPr lang="da-DK"/>
              <a:pPr>
                <a:defRPr/>
              </a:pPr>
              <a:t>11-06-2025</a:t>
            </a:fld>
            <a:endParaRPr lang="da-DK"/>
          </a:p>
        </p:txBody>
      </p:sp>
      <p:sp>
        <p:nvSpPr>
          <p:cNvPr id="15" name="Pladsholder til sidefod 4"/>
          <p:cNvSpPr>
            <a:spLocks noGrp="1"/>
          </p:cNvSpPr>
          <p:nvPr>
            <p:ph type="ftr" sz="quarter" idx="12"/>
          </p:nvPr>
        </p:nvSpPr>
        <p:spPr/>
        <p:txBody>
          <a:bodyPr/>
          <a:lstStyle>
            <a:lvl1pPr>
              <a:defRPr/>
            </a:lvl1pPr>
          </a:lstStyle>
          <a:p>
            <a:pPr>
              <a:defRPr/>
            </a:pPr>
            <a:endParaRPr lang="da-DK"/>
          </a:p>
        </p:txBody>
      </p:sp>
    </p:spTree>
    <p:extLst>
      <p:ext uri="{BB962C8B-B14F-4D97-AF65-F5344CB8AC3E}">
        <p14:creationId xmlns:p14="http://schemas.microsoft.com/office/powerpoint/2010/main" val="3658375469"/>
      </p:ext>
    </p:extLst>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og indholdsobjekt">
    <p:bg>
      <p:bgPr>
        <a:solidFill>
          <a:schemeClr val="bg2"/>
        </a:solidFill>
        <a:effectLst/>
      </p:bgPr>
    </p:b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solidFill>
                  <a:schemeClr val="accent3">
                    <a:shade val="75000"/>
                  </a:schemeClr>
                </a:solidFill>
              </a:defRPr>
            </a:lvl1pPr>
          </a:lstStyle>
          <a:p>
            <a:r>
              <a:rPr lang="da-DK"/>
              <a:t>Klik for at redigere titeltypografi i masteren</a:t>
            </a:r>
            <a:endParaRPr lang="en-US"/>
          </a:p>
        </p:txBody>
      </p:sp>
      <p:sp>
        <p:nvSpPr>
          <p:cNvPr id="8" name="Pladsholder til indhold 7"/>
          <p:cNvSpPr>
            <a:spLocks noGrp="1"/>
          </p:cNvSpPr>
          <p:nvPr>
            <p:ph sz="quarter" idx="1"/>
          </p:nvPr>
        </p:nvSpPr>
        <p:spPr>
          <a:xfrm>
            <a:off x="301752" y="1527048"/>
            <a:ext cx="8503920" cy="4572000"/>
          </a:xfrm>
        </p:spPr>
        <p:txBody>
          <a:bodyPr/>
          <a:lstStyle/>
          <a:p>
            <a:pPr lvl="0"/>
            <a:r>
              <a:rPr lang="da-DK"/>
              <a:t>Klik for at redigere typografi i masteren</a:t>
            </a:r>
          </a:p>
          <a:p>
            <a:pPr lvl="1"/>
            <a:r>
              <a:rPr lang="da-DK"/>
              <a:t>Andet niveau</a:t>
            </a:r>
          </a:p>
          <a:p>
            <a:pPr lvl="2"/>
            <a:r>
              <a:rPr lang="da-DK"/>
              <a:t>Tredje niveau</a:t>
            </a:r>
          </a:p>
          <a:p>
            <a:pPr lvl="3"/>
            <a:r>
              <a:rPr lang="da-DK"/>
              <a:t>Fjerde niveau</a:t>
            </a:r>
          </a:p>
          <a:p>
            <a:pPr lvl="4"/>
            <a:r>
              <a:rPr lang="da-DK"/>
              <a:t>Femte niveau</a:t>
            </a:r>
            <a:endParaRPr lang="en-US"/>
          </a:p>
        </p:txBody>
      </p:sp>
      <p:sp>
        <p:nvSpPr>
          <p:cNvPr id="4" name="Pladsholder til dato 3"/>
          <p:cNvSpPr>
            <a:spLocks noGrp="1"/>
          </p:cNvSpPr>
          <p:nvPr>
            <p:ph type="dt" sz="half" idx="10"/>
          </p:nvPr>
        </p:nvSpPr>
        <p:spPr/>
        <p:txBody>
          <a:bodyPr/>
          <a:lstStyle>
            <a:lvl1pPr>
              <a:defRPr/>
            </a:lvl1pPr>
          </a:lstStyle>
          <a:p>
            <a:pPr>
              <a:defRPr/>
            </a:pPr>
            <a:fld id="{DEEF9C9D-26D1-44C7-B0FA-C6004CB0BDF1}" type="datetimeFigureOut">
              <a:rPr lang="da-DK"/>
              <a:pPr>
                <a:defRPr/>
              </a:pPr>
              <a:t>11-06-2025</a:t>
            </a:fld>
            <a:endParaRPr lang="da-DK"/>
          </a:p>
        </p:txBody>
      </p:sp>
      <p:sp>
        <p:nvSpPr>
          <p:cNvPr id="5" name="Pladsholder til sidefod 4"/>
          <p:cNvSpPr>
            <a:spLocks noGrp="1"/>
          </p:cNvSpPr>
          <p:nvPr>
            <p:ph type="ftr" sz="quarter" idx="11"/>
          </p:nvPr>
        </p:nvSpPr>
        <p:spPr/>
        <p:txBody>
          <a:bodyPr/>
          <a:lstStyle>
            <a:lvl1pPr>
              <a:defRPr/>
            </a:lvl1pPr>
          </a:lstStyle>
          <a:p>
            <a:pPr>
              <a:defRPr/>
            </a:pPr>
            <a:endParaRPr lang="da-DK"/>
          </a:p>
        </p:txBody>
      </p:sp>
      <p:sp>
        <p:nvSpPr>
          <p:cNvPr id="6" name="Pladsholder til diasnummer 5"/>
          <p:cNvSpPr>
            <a:spLocks noGrp="1"/>
          </p:cNvSpPr>
          <p:nvPr>
            <p:ph type="sldNum" sz="quarter" idx="12"/>
          </p:nvPr>
        </p:nvSpPr>
        <p:spPr>
          <a:xfrm>
            <a:off x="4362450" y="1027113"/>
            <a:ext cx="457200" cy="441325"/>
          </a:xfrm>
        </p:spPr>
        <p:txBody>
          <a:bodyPr/>
          <a:lstStyle>
            <a:lvl1pPr>
              <a:defRPr/>
            </a:lvl1pPr>
          </a:lstStyle>
          <a:p>
            <a:pPr>
              <a:defRPr/>
            </a:pPr>
            <a:fld id="{2CF2D3F8-2AFB-4BDE-BBD5-C2AB24450138}" type="slidenum">
              <a:rPr lang="da-DK"/>
              <a:pPr>
                <a:defRPr/>
              </a:pPr>
              <a:t>‹nr.›</a:t>
            </a:fld>
            <a:endParaRPr lang="da-DK"/>
          </a:p>
        </p:txBody>
      </p:sp>
    </p:spTree>
    <p:extLst>
      <p:ext uri="{BB962C8B-B14F-4D97-AF65-F5344CB8AC3E}">
        <p14:creationId xmlns:p14="http://schemas.microsoft.com/office/powerpoint/2010/main" val="867869479"/>
      </p:ext>
    </p:extLst>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Afsnitsoverskrift">
    <p:spTree>
      <p:nvGrpSpPr>
        <p:cNvPr id="1" name=""/>
        <p:cNvGrpSpPr/>
        <p:nvPr/>
      </p:nvGrpSpPr>
      <p:grpSpPr>
        <a:xfrm>
          <a:off x="0" y="0"/>
          <a:ext cx="0" cy="0"/>
          <a:chOff x="0" y="0"/>
          <a:chExt cx="0" cy="0"/>
        </a:xfrm>
      </p:grpSpPr>
      <p:sp>
        <p:nvSpPr>
          <p:cNvPr id="4" name="Rektangel 19"/>
          <p:cNvSpPr>
            <a:spLocks noChangeArrowheads="1"/>
          </p:cNvSpPr>
          <p:nvPr/>
        </p:nvSpPr>
        <p:spPr bwMode="white">
          <a:xfrm>
            <a:off x="0" y="0"/>
            <a:ext cx="152400" cy="68580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defRPr/>
            </a:pPr>
            <a:endParaRPr lang="en-US" altLang="da-DK">
              <a:latin typeface="Georgia" pitchFamily="18" charset="0"/>
            </a:endParaRPr>
          </a:p>
        </p:txBody>
      </p:sp>
      <p:sp>
        <p:nvSpPr>
          <p:cNvPr id="5" name="Rektangel 20"/>
          <p:cNvSpPr>
            <a:spLocks noChangeArrowheads="1"/>
          </p:cNvSpPr>
          <p:nvPr/>
        </p:nvSpPr>
        <p:spPr bwMode="white">
          <a:xfrm>
            <a:off x="0" y="6705600"/>
            <a:ext cx="9144000" cy="1524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defRPr/>
            </a:pPr>
            <a:endParaRPr lang="en-US" altLang="da-DK">
              <a:latin typeface="Georgia" pitchFamily="18" charset="0"/>
            </a:endParaRPr>
          </a:p>
        </p:txBody>
      </p:sp>
      <p:sp>
        <p:nvSpPr>
          <p:cNvPr id="6" name="Rektangel 21"/>
          <p:cNvSpPr>
            <a:spLocks noChangeArrowheads="1"/>
          </p:cNvSpPr>
          <p:nvPr/>
        </p:nvSpPr>
        <p:spPr bwMode="white">
          <a:xfrm>
            <a:off x="0" y="0"/>
            <a:ext cx="9144000" cy="1524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defRPr/>
            </a:pPr>
            <a:endParaRPr lang="en-US" altLang="da-DK">
              <a:latin typeface="Georgia" pitchFamily="18" charset="0"/>
            </a:endParaRPr>
          </a:p>
        </p:txBody>
      </p:sp>
      <p:sp>
        <p:nvSpPr>
          <p:cNvPr id="7" name="Rektangel 23"/>
          <p:cNvSpPr>
            <a:spLocks noChangeArrowheads="1"/>
          </p:cNvSpPr>
          <p:nvPr/>
        </p:nvSpPr>
        <p:spPr bwMode="white">
          <a:xfrm>
            <a:off x="8991600" y="19050"/>
            <a:ext cx="152400" cy="68580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defRPr/>
            </a:pPr>
            <a:endParaRPr lang="en-US" altLang="da-DK">
              <a:latin typeface="Georgia" pitchFamily="18" charset="0"/>
            </a:endParaRPr>
          </a:p>
        </p:txBody>
      </p:sp>
      <p:sp>
        <p:nvSpPr>
          <p:cNvPr id="8" name="Rektangel 24"/>
          <p:cNvSpPr>
            <a:spLocks noChangeArrowheads="1"/>
          </p:cNvSpPr>
          <p:nvPr/>
        </p:nvSpPr>
        <p:spPr bwMode="white">
          <a:xfrm>
            <a:off x="152400" y="2286000"/>
            <a:ext cx="8832850" cy="3048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defRPr/>
            </a:pPr>
            <a:endParaRPr lang="en-US" altLang="da-DK">
              <a:latin typeface="Georgia" pitchFamily="18" charset="0"/>
            </a:endParaRPr>
          </a:p>
        </p:txBody>
      </p:sp>
      <p:sp>
        <p:nvSpPr>
          <p:cNvPr id="9" name="Rektangel 25"/>
          <p:cNvSpPr>
            <a:spLocks noChangeArrowheads="1"/>
          </p:cNvSpPr>
          <p:nvPr/>
        </p:nvSpPr>
        <p:spPr bwMode="auto">
          <a:xfrm>
            <a:off x="155575" y="142875"/>
            <a:ext cx="8832850" cy="2139950"/>
          </a:xfrm>
          <a:prstGeom prst="rect">
            <a:avLst/>
          </a:prstGeom>
          <a:solidFill>
            <a:schemeClr val="accent1"/>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defRPr/>
            </a:pPr>
            <a:endParaRPr lang="en-US" altLang="da-DK">
              <a:latin typeface="Georgia" pitchFamily="18" charset="0"/>
            </a:endParaRPr>
          </a:p>
        </p:txBody>
      </p:sp>
      <p:sp>
        <p:nvSpPr>
          <p:cNvPr id="10" name="Rektangel 9"/>
          <p:cNvSpPr>
            <a:spLocks noChangeArrowheads="1"/>
          </p:cNvSpPr>
          <p:nvPr/>
        </p:nvSpPr>
        <p:spPr bwMode="auto">
          <a:xfrm>
            <a:off x="146050" y="6391275"/>
            <a:ext cx="8832850" cy="309563"/>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11" name="Rektangel 10"/>
          <p:cNvSpPr>
            <a:spLocks noChangeArrowheads="1"/>
          </p:cNvSpPr>
          <p:nvPr/>
        </p:nvSpPr>
        <p:spPr bwMode="auto">
          <a:xfrm>
            <a:off x="152400" y="152400"/>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dirty="0">
              <a:latin typeface="+mn-lt"/>
              <a:cs typeface="+mn-cs"/>
            </a:endParaRPr>
          </a:p>
        </p:txBody>
      </p:sp>
      <p:sp>
        <p:nvSpPr>
          <p:cNvPr id="12" name="Lige forbindelse 11"/>
          <p:cNvSpPr>
            <a:spLocks noChangeShapeType="1"/>
          </p:cNvSpPr>
          <p:nvPr/>
        </p:nvSpPr>
        <p:spPr bwMode="auto">
          <a:xfrm>
            <a:off x="152400" y="2438400"/>
            <a:ext cx="8832850"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13" name="Ellipse 12"/>
          <p:cNvSpPr/>
          <p:nvPr/>
        </p:nvSpPr>
        <p:spPr>
          <a:xfrm>
            <a:off x="4267200" y="211455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4" name="Ellipse 13"/>
          <p:cNvSpPr/>
          <p:nvPr/>
        </p:nvSpPr>
        <p:spPr>
          <a:xfrm>
            <a:off x="4362450" y="2209800"/>
            <a:ext cx="419100" cy="420688"/>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 name="Pladsholder til tekst 2"/>
          <p:cNvSpPr>
            <a:spLocks noGrp="1"/>
          </p:cNvSpPr>
          <p:nvPr>
            <p:ph type="body" idx="1"/>
          </p:nvPr>
        </p:nvSpPr>
        <p:spPr>
          <a:xfrm>
            <a:off x="1368426" y="2743200"/>
            <a:ext cx="6480174" cy="1673225"/>
          </a:xfrm>
        </p:spPr>
        <p:txBody>
          <a:bodyPr/>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da-DK"/>
              <a:t>Klik for at redigere typografi i masteren</a:t>
            </a:r>
          </a:p>
        </p:txBody>
      </p:sp>
      <p:sp>
        <p:nvSpPr>
          <p:cNvPr id="2" name="Titel 1"/>
          <p:cNvSpPr>
            <a:spLocks noGrp="1"/>
          </p:cNvSpPr>
          <p:nvPr>
            <p:ph type="title"/>
          </p:nvPr>
        </p:nvSpPr>
        <p:spPr>
          <a:xfrm>
            <a:off x="722313" y="533400"/>
            <a:ext cx="7772400" cy="1524000"/>
          </a:xfrm>
        </p:spPr>
        <p:txBody>
          <a:bodyPr/>
          <a:lstStyle>
            <a:lvl1pPr algn="ctr">
              <a:buNone/>
              <a:defRPr sz="4200" b="0" cap="none" baseline="0">
                <a:solidFill>
                  <a:srgbClr val="FFFFFF"/>
                </a:solidFill>
              </a:defRPr>
            </a:lvl1pPr>
          </a:lstStyle>
          <a:p>
            <a:r>
              <a:rPr lang="da-DK"/>
              <a:t>Klik for at redigere titeltypografi i masteren</a:t>
            </a:r>
            <a:endParaRPr lang="en-US"/>
          </a:p>
        </p:txBody>
      </p:sp>
      <p:sp>
        <p:nvSpPr>
          <p:cNvPr id="15" name="Pladsholder til sidefod 4"/>
          <p:cNvSpPr>
            <a:spLocks noGrp="1"/>
          </p:cNvSpPr>
          <p:nvPr>
            <p:ph type="ftr" sz="quarter" idx="10"/>
          </p:nvPr>
        </p:nvSpPr>
        <p:spPr/>
        <p:txBody>
          <a:bodyPr/>
          <a:lstStyle>
            <a:lvl1pPr>
              <a:defRPr/>
            </a:lvl1pPr>
          </a:lstStyle>
          <a:p>
            <a:pPr>
              <a:defRPr/>
            </a:pPr>
            <a:endParaRPr lang="da-DK"/>
          </a:p>
        </p:txBody>
      </p:sp>
      <p:sp>
        <p:nvSpPr>
          <p:cNvPr id="16" name="Pladsholder til dato 3"/>
          <p:cNvSpPr>
            <a:spLocks noGrp="1"/>
          </p:cNvSpPr>
          <p:nvPr>
            <p:ph type="dt" sz="half" idx="11"/>
          </p:nvPr>
        </p:nvSpPr>
        <p:spPr/>
        <p:txBody>
          <a:bodyPr/>
          <a:lstStyle>
            <a:lvl1pPr>
              <a:defRPr/>
            </a:lvl1pPr>
          </a:lstStyle>
          <a:p>
            <a:pPr>
              <a:defRPr/>
            </a:pPr>
            <a:fld id="{72348141-4837-496A-A47D-4ABE025BE119}" type="datetimeFigureOut">
              <a:rPr lang="da-DK"/>
              <a:pPr>
                <a:defRPr/>
              </a:pPr>
              <a:t>11-06-2025</a:t>
            </a:fld>
            <a:endParaRPr lang="da-DK"/>
          </a:p>
        </p:txBody>
      </p:sp>
      <p:sp>
        <p:nvSpPr>
          <p:cNvPr id="17" name="Pladsholder til diasnummer 5"/>
          <p:cNvSpPr>
            <a:spLocks noGrp="1"/>
          </p:cNvSpPr>
          <p:nvPr>
            <p:ph type="sldNum" sz="quarter" idx="12"/>
          </p:nvPr>
        </p:nvSpPr>
        <p:spPr>
          <a:xfrm>
            <a:off x="4343400" y="2198688"/>
            <a:ext cx="457200" cy="441325"/>
          </a:xfrm>
        </p:spPr>
        <p:txBody>
          <a:bodyPr/>
          <a:lstStyle>
            <a:lvl1pPr>
              <a:defRPr>
                <a:solidFill>
                  <a:schemeClr val="accent3">
                    <a:shade val="75000"/>
                  </a:schemeClr>
                </a:solidFill>
              </a:defRPr>
            </a:lvl1pPr>
          </a:lstStyle>
          <a:p>
            <a:pPr>
              <a:defRPr/>
            </a:pPr>
            <a:fld id="{35634FD7-B92C-411D-B196-F618E5B1BAB6}" type="slidenum">
              <a:rPr lang="da-DK"/>
              <a:pPr>
                <a:defRPr/>
              </a:pPr>
              <a:t>‹nr.›</a:t>
            </a:fld>
            <a:endParaRPr lang="da-DK"/>
          </a:p>
        </p:txBody>
      </p:sp>
    </p:spTree>
    <p:extLst>
      <p:ext uri="{BB962C8B-B14F-4D97-AF65-F5344CB8AC3E}">
        <p14:creationId xmlns:p14="http://schemas.microsoft.com/office/powerpoint/2010/main" val="1208093126"/>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o indholdsobjekter">
    <p:bg>
      <p:bgPr>
        <a:solidFill>
          <a:schemeClr val="bg2"/>
        </a:solidFill>
        <a:effectLst/>
      </p:bgPr>
    </p:bg>
    <p:spTree>
      <p:nvGrpSpPr>
        <p:cNvPr id="1" name=""/>
        <p:cNvGrpSpPr/>
        <p:nvPr/>
      </p:nvGrpSpPr>
      <p:grpSpPr>
        <a:xfrm>
          <a:off x="0" y="0"/>
          <a:ext cx="0" cy="0"/>
          <a:chOff x="0" y="0"/>
          <a:chExt cx="0" cy="0"/>
        </a:xfrm>
      </p:grpSpPr>
      <p:sp>
        <p:nvSpPr>
          <p:cNvPr id="5" name="Lige forbindelse 19"/>
          <p:cNvSpPr>
            <a:spLocks noChangeShapeType="1"/>
          </p:cNvSpPr>
          <p:nvPr/>
        </p:nvSpPr>
        <p:spPr bwMode="auto">
          <a:xfrm flipV="1">
            <a:off x="4562475" y="1576388"/>
            <a:ext cx="9525" cy="4818062"/>
          </a:xfrm>
          <a:prstGeom prst="line">
            <a:avLst/>
          </a:prstGeom>
          <a:noFill/>
          <a:ln w="9525" algn="ctr">
            <a:solidFill>
              <a:schemeClr val="tx2"/>
            </a:solidFill>
            <a:prstDash val="sysDash"/>
            <a:round/>
            <a:headEnd/>
            <a:tailEnd/>
          </a:ln>
          <a:extLst>
            <a:ext uri="{909E8E84-426E-40DD-AFC4-6F175D3DCCD1}">
              <a14:hiddenFill xmlns:a14="http://schemas.microsoft.com/office/drawing/2010/main">
                <a:noFill/>
              </a14:hiddenFill>
            </a:ext>
          </a:extLst>
        </p:spPr>
        <p:txBody>
          <a:bodyPr wrap="none" anchor="ctr"/>
          <a:lstStyle/>
          <a:p>
            <a:endParaRPr lang="da-DK"/>
          </a:p>
        </p:txBody>
      </p:sp>
      <p:sp>
        <p:nvSpPr>
          <p:cNvPr id="2" name="Titel 1"/>
          <p:cNvSpPr>
            <a:spLocks noGrp="1"/>
          </p:cNvSpPr>
          <p:nvPr>
            <p:ph type="title"/>
          </p:nvPr>
        </p:nvSpPr>
        <p:spPr>
          <a:xfrm>
            <a:off x="301752" y="228600"/>
            <a:ext cx="8534400" cy="758952"/>
          </a:xfrm>
        </p:spPr>
        <p:txBody>
          <a:bodyPr/>
          <a:lstStyle/>
          <a:p>
            <a:r>
              <a:rPr lang="da-DK"/>
              <a:t>Klik for at redigere titeltypografi i masteren</a:t>
            </a:r>
            <a:endParaRPr lang="en-US"/>
          </a:p>
        </p:txBody>
      </p:sp>
      <p:sp>
        <p:nvSpPr>
          <p:cNvPr id="10" name="Pladsholder til indhold 9"/>
          <p:cNvSpPr>
            <a:spLocks noGrp="1"/>
          </p:cNvSpPr>
          <p:nvPr>
            <p:ph sz="half" idx="1"/>
          </p:nvPr>
        </p:nvSpPr>
        <p:spPr>
          <a:xfrm>
            <a:off x="301752" y="1371600"/>
            <a:ext cx="4038600" cy="4681728"/>
          </a:xfrm>
        </p:spPr>
        <p:txBody>
          <a:bodyPr/>
          <a:lstStyle>
            <a:lvl1pPr>
              <a:defRPr sz="2500"/>
            </a:lvl1pPr>
          </a:lstStyle>
          <a:p>
            <a:pPr lvl="0"/>
            <a:r>
              <a:rPr lang="da-DK"/>
              <a:t>Klik for at redigere typografi i masteren</a:t>
            </a:r>
          </a:p>
          <a:p>
            <a:pPr lvl="1"/>
            <a:r>
              <a:rPr lang="da-DK"/>
              <a:t>Andet niveau</a:t>
            </a:r>
          </a:p>
          <a:p>
            <a:pPr lvl="2"/>
            <a:r>
              <a:rPr lang="da-DK"/>
              <a:t>Tredje niveau</a:t>
            </a:r>
          </a:p>
          <a:p>
            <a:pPr lvl="3"/>
            <a:r>
              <a:rPr lang="da-DK"/>
              <a:t>Fjerde niveau</a:t>
            </a:r>
          </a:p>
          <a:p>
            <a:pPr lvl="4"/>
            <a:r>
              <a:rPr lang="da-DK"/>
              <a:t>Femte niveau</a:t>
            </a:r>
            <a:endParaRPr lang="en-US"/>
          </a:p>
        </p:txBody>
      </p:sp>
      <p:sp>
        <p:nvSpPr>
          <p:cNvPr id="12" name="Pladsholder til indhold 11"/>
          <p:cNvSpPr>
            <a:spLocks noGrp="1"/>
          </p:cNvSpPr>
          <p:nvPr>
            <p:ph sz="half" idx="2"/>
          </p:nvPr>
        </p:nvSpPr>
        <p:spPr>
          <a:xfrm>
            <a:off x="4800600" y="1371600"/>
            <a:ext cx="4038600" cy="4681728"/>
          </a:xfrm>
        </p:spPr>
        <p:txBody>
          <a:bodyPr/>
          <a:lstStyle>
            <a:lvl1pPr>
              <a:defRPr sz="2500"/>
            </a:lvl1pPr>
          </a:lstStyle>
          <a:p>
            <a:pPr lvl="0"/>
            <a:r>
              <a:rPr lang="da-DK"/>
              <a:t>Klik for at redigere typografi i masteren</a:t>
            </a:r>
          </a:p>
          <a:p>
            <a:pPr lvl="1"/>
            <a:r>
              <a:rPr lang="da-DK"/>
              <a:t>Andet niveau</a:t>
            </a:r>
          </a:p>
          <a:p>
            <a:pPr lvl="2"/>
            <a:r>
              <a:rPr lang="da-DK"/>
              <a:t>Tredje niveau</a:t>
            </a:r>
          </a:p>
          <a:p>
            <a:pPr lvl="3"/>
            <a:r>
              <a:rPr lang="da-DK"/>
              <a:t>Fjerde niveau</a:t>
            </a:r>
          </a:p>
          <a:p>
            <a:pPr lvl="4"/>
            <a:r>
              <a:rPr lang="da-DK"/>
              <a:t>Femte niveau</a:t>
            </a:r>
            <a:endParaRPr lang="en-US"/>
          </a:p>
        </p:txBody>
      </p:sp>
      <p:sp>
        <p:nvSpPr>
          <p:cNvPr id="6" name="Pladsholder til dato 4"/>
          <p:cNvSpPr>
            <a:spLocks noGrp="1"/>
          </p:cNvSpPr>
          <p:nvPr>
            <p:ph type="dt" sz="half" idx="10"/>
          </p:nvPr>
        </p:nvSpPr>
        <p:spPr>
          <a:xfrm>
            <a:off x="5791200" y="6410325"/>
            <a:ext cx="3044825" cy="365125"/>
          </a:xfrm>
        </p:spPr>
        <p:txBody>
          <a:bodyPr/>
          <a:lstStyle>
            <a:lvl1pPr>
              <a:defRPr/>
            </a:lvl1pPr>
          </a:lstStyle>
          <a:p>
            <a:pPr>
              <a:defRPr/>
            </a:pPr>
            <a:fld id="{4EA914C7-534A-4D51-BCB0-29BD96215950}" type="datetimeFigureOut">
              <a:rPr lang="da-DK"/>
              <a:pPr>
                <a:defRPr/>
              </a:pPr>
              <a:t>11-06-2025</a:t>
            </a:fld>
            <a:endParaRPr lang="da-DK"/>
          </a:p>
        </p:txBody>
      </p:sp>
      <p:sp>
        <p:nvSpPr>
          <p:cNvPr id="7" name="Pladsholder til sidefod 5"/>
          <p:cNvSpPr>
            <a:spLocks noGrp="1"/>
          </p:cNvSpPr>
          <p:nvPr>
            <p:ph type="ftr" sz="quarter" idx="11"/>
          </p:nvPr>
        </p:nvSpPr>
        <p:spPr/>
        <p:txBody>
          <a:bodyPr/>
          <a:lstStyle>
            <a:lvl1pPr>
              <a:defRPr/>
            </a:lvl1pPr>
          </a:lstStyle>
          <a:p>
            <a:pPr>
              <a:defRPr/>
            </a:pPr>
            <a:endParaRPr lang="da-DK"/>
          </a:p>
        </p:txBody>
      </p:sp>
      <p:sp>
        <p:nvSpPr>
          <p:cNvPr id="8" name="Pladsholder til diasnummer 6"/>
          <p:cNvSpPr>
            <a:spLocks noGrp="1"/>
          </p:cNvSpPr>
          <p:nvPr>
            <p:ph type="sldNum" sz="quarter" idx="12"/>
          </p:nvPr>
        </p:nvSpPr>
        <p:spPr/>
        <p:txBody>
          <a:bodyPr/>
          <a:lstStyle>
            <a:lvl1pPr>
              <a:defRPr/>
            </a:lvl1pPr>
          </a:lstStyle>
          <a:p>
            <a:pPr>
              <a:defRPr/>
            </a:pPr>
            <a:fld id="{3009E62F-C508-40D8-8E07-1FDF7BD6DEE5}" type="slidenum">
              <a:rPr lang="da-DK"/>
              <a:pPr>
                <a:defRPr/>
              </a:pPr>
              <a:t>‹nr.›</a:t>
            </a:fld>
            <a:endParaRPr lang="da-DK"/>
          </a:p>
        </p:txBody>
      </p:sp>
    </p:spTree>
    <p:extLst>
      <p:ext uri="{BB962C8B-B14F-4D97-AF65-F5344CB8AC3E}">
        <p14:creationId xmlns:p14="http://schemas.microsoft.com/office/powerpoint/2010/main" val="1659251179"/>
      </p:ext>
    </p:extLst>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Sammenligning">
    <p:bg>
      <p:bgPr>
        <a:solidFill>
          <a:schemeClr val="bg2"/>
        </a:solidFill>
        <a:effectLst/>
      </p:bgPr>
    </p:bg>
    <p:spTree>
      <p:nvGrpSpPr>
        <p:cNvPr id="1" name=""/>
        <p:cNvGrpSpPr/>
        <p:nvPr/>
      </p:nvGrpSpPr>
      <p:grpSpPr>
        <a:xfrm>
          <a:off x="0" y="0"/>
          <a:ext cx="0" cy="0"/>
          <a:chOff x="0" y="0"/>
          <a:chExt cx="0" cy="0"/>
        </a:xfrm>
      </p:grpSpPr>
      <p:sp>
        <p:nvSpPr>
          <p:cNvPr id="7" name="Lige forbindelse 19"/>
          <p:cNvSpPr>
            <a:spLocks noChangeShapeType="1"/>
          </p:cNvSpPr>
          <p:nvPr/>
        </p:nvSpPr>
        <p:spPr bwMode="auto">
          <a:xfrm flipV="1">
            <a:off x="4572000" y="2200275"/>
            <a:ext cx="0" cy="4187825"/>
          </a:xfrm>
          <a:prstGeom prst="line">
            <a:avLst/>
          </a:prstGeom>
          <a:noFill/>
          <a:ln w="9525" algn="ctr">
            <a:solidFill>
              <a:schemeClr val="tx2"/>
            </a:solidFill>
            <a:prstDash val="sysDash"/>
            <a:round/>
            <a:headEnd/>
            <a:tailEnd/>
          </a:ln>
          <a:extLst>
            <a:ext uri="{909E8E84-426E-40DD-AFC4-6F175D3DCCD1}">
              <a14:hiddenFill xmlns:a14="http://schemas.microsoft.com/office/drawing/2010/main">
                <a:noFill/>
              </a14:hiddenFill>
            </a:ext>
          </a:extLst>
        </p:spPr>
        <p:txBody>
          <a:bodyPr wrap="none" anchor="ctr"/>
          <a:lstStyle/>
          <a:p>
            <a:endParaRPr lang="da-DK"/>
          </a:p>
        </p:txBody>
      </p:sp>
      <p:sp>
        <p:nvSpPr>
          <p:cNvPr id="8" name="Rektangel 20"/>
          <p:cNvSpPr>
            <a:spLocks noChangeArrowheads="1"/>
          </p:cNvSpPr>
          <p:nvPr/>
        </p:nvSpPr>
        <p:spPr bwMode="white">
          <a:xfrm>
            <a:off x="0" y="0"/>
            <a:ext cx="9144000" cy="14478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defRPr/>
            </a:pPr>
            <a:endParaRPr lang="en-US" altLang="da-DK">
              <a:latin typeface="Georgia" pitchFamily="18" charset="0"/>
            </a:endParaRPr>
          </a:p>
        </p:txBody>
      </p:sp>
      <p:sp>
        <p:nvSpPr>
          <p:cNvPr id="9" name="Rektangel 21"/>
          <p:cNvSpPr>
            <a:spLocks noChangeArrowheads="1"/>
          </p:cNvSpPr>
          <p:nvPr/>
        </p:nvSpPr>
        <p:spPr bwMode="white">
          <a:xfrm>
            <a:off x="0" y="6705600"/>
            <a:ext cx="9144000" cy="1524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defRPr/>
            </a:pPr>
            <a:endParaRPr lang="en-US" altLang="da-DK">
              <a:latin typeface="Georgia" pitchFamily="18" charset="0"/>
            </a:endParaRPr>
          </a:p>
        </p:txBody>
      </p:sp>
      <p:sp>
        <p:nvSpPr>
          <p:cNvPr id="10" name="Rektangel 23"/>
          <p:cNvSpPr>
            <a:spLocks noChangeArrowheads="1"/>
          </p:cNvSpPr>
          <p:nvPr/>
        </p:nvSpPr>
        <p:spPr bwMode="white">
          <a:xfrm>
            <a:off x="0" y="0"/>
            <a:ext cx="152400" cy="68580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defRPr/>
            </a:pPr>
            <a:endParaRPr lang="en-US" altLang="da-DK">
              <a:latin typeface="Georgia" pitchFamily="18" charset="0"/>
            </a:endParaRPr>
          </a:p>
        </p:txBody>
      </p:sp>
      <p:sp>
        <p:nvSpPr>
          <p:cNvPr id="11" name="Rektangel 24"/>
          <p:cNvSpPr>
            <a:spLocks noChangeArrowheads="1"/>
          </p:cNvSpPr>
          <p:nvPr/>
        </p:nvSpPr>
        <p:spPr bwMode="white">
          <a:xfrm>
            <a:off x="8991600" y="0"/>
            <a:ext cx="152400" cy="68580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defRPr/>
            </a:pPr>
            <a:endParaRPr lang="en-US" altLang="da-DK">
              <a:latin typeface="Georgia" pitchFamily="18" charset="0"/>
            </a:endParaRPr>
          </a:p>
        </p:txBody>
      </p:sp>
      <p:sp>
        <p:nvSpPr>
          <p:cNvPr id="12" name="Rektangel 11"/>
          <p:cNvSpPr/>
          <p:nvPr/>
        </p:nvSpPr>
        <p:spPr>
          <a:xfrm>
            <a:off x="152400" y="1371600"/>
            <a:ext cx="8832850"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3" name="Rektangel 12"/>
          <p:cNvSpPr>
            <a:spLocks noChangeArrowheads="1"/>
          </p:cNvSpPr>
          <p:nvPr/>
        </p:nvSpPr>
        <p:spPr bwMode="auto">
          <a:xfrm>
            <a:off x="146050" y="6391275"/>
            <a:ext cx="8832850" cy="311150"/>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14" name="Lige forbindelse 13"/>
          <p:cNvSpPr>
            <a:spLocks noChangeShapeType="1"/>
          </p:cNvSpPr>
          <p:nvPr/>
        </p:nvSpPr>
        <p:spPr bwMode="auto">
          <a:xfrm>
            <a:off x="152400" y="1279525"/>
            <a:ext cx="8832850"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15" name="Rektangel 14"/>
          <p:cNvSpPr>
            <a:spLocks noChangeArrowheads="1"/>
          </p:cNvSpPr>
          <p:nvPr/>
        </p:nvSpPr>
        <p:spPr bwMode="auto">
          <a:xfrm>
            <a:off x="152400" y="155575"/>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dirty="0">
              <a:latin typeface="+mn-lt"/>
              <a:cs typeface="+mn-cs"/>
            </a:endParaRPr>
          </a:p>
        </p:txBody>
      </p:sp>
      <p:sp>
        <p:nvSpPr>
          <p:cNvPr id="16" name="Ellipse 15"/>
          <p:cNvSpPr/>
          <p:nvPr/>
        </p:nvSpPr>
        <p:spPr>
          <a:xfrm>
            <a:off x="4267200" y="955675"/>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7" name="Ellipse 16"/>
          <p:cNvSpPr/>
          <p:nvPr/>
        </p:nvSpPr>
        <p:spPr>
          <a:xfrm>
            <a:off x="4362450" y="1050925"/>
            <a:ext cx="419100" cy="420688"/>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 name="Pladsholder til tekst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a:r>
              <a:rPr lang="da-DK"/>
              <a:t>Klik for at redigere typografi i masteren</a:t>
            </a:r>
          </a:p>
        </p:txBody>
      </p:sp>
      <p:sp>
        <p:nvSpPr>
          <p:cNvPr id="4" name="Pladsholder til tekst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a:r>
              <a:rPr lang="da-DK"/>
              <a:t>Klik for at redigere typografi i masteren</a:t>
            </a:r>
          </a:p>
        </p:txBody>
      </p:sp>
      <p:sp>
        <p:nvSpPr>
          <p:cNvPr id="24" name="Pladsholder til indhold 23"/>
          <p:cNvSpPr>
            <a:spLocks noGrp="1"/>
          </p:cNvSpPr>
          <p:nvPr>
            <p:ph sz="quarter" idx="2"/>
          </p:nvPr>
        </p:nvSpPr>
        <p:spPr>
          <a:xfrm>
            <a:off x="301752" y="2471383"/>
            <a:ext cx="4041648" cy="3818404"/>
          </a:xfrm>
        </p:spPr>
        <p:txBody>
          <a:bodyPr/>
          <a:lstStyle/>
          <a:p>
            <a:pPr lvl="0"/>
            <a:r>
              <a:rPr lang="da-DK"/>
              <a:t>Klik for at redigere typografi i masteren</a:t>
            </a:r>
          </a:p>
          <a:p>
            <a:pPr lvl="1"/>
            <a:r>
              <a:rPr lang="da-DK"/>
              <a:t>Andet niveau</a:t>
            </a:r>
          </a:p>
          <a:p>
            <a:pPr lvl="2"/>
            <a:r>
              <a:rPr lang="da-DK"/>
              <a:t>Tredje niveau</a:t>
            </a:r>
          </a:p>
          <a:p>
            <a:pPr lvl="3"/>
            <a:r>
              <a:rPr lang="da-DK"/>
              <a:t>Fjerde niveau</a:t>
            </a:r>
          </a:p>
          <a:p>
            <a:pPr lvl="4"/>
            <a:r>
              <a:rPr lang="da-DK"/>
              <a:t>Femte niveau</a:t>
            </a:r>
            <a:endParaRPr lang="en-US"/>
          </a:p>
        </p:txBody>
      </p:sp>
      <p:sp>
        <p:nvSpPr>
          <p:cNvPr id="26" name="Pladsholder til indhold 25"/>
          <p:cNvSpPr>
            <a:spLocks noGrp="1"/>
          </p:cNvSpPr>
          <p:nvPr>
            <p:ph sz="quarter" idx="4"/>
          </p:nvPr>
        </p:nvSpPr>
        <p:spPr>
          <a:xfrm>
            <a:off x="4800600" y="2471383"/>
            <a:ext cx="4038600" cy="3822192"/>
          </a:xfrm>
        </p:spPr>
        <p:txBody>
          <a:bodyPr/>
          <a:lstStyle/>
          <a:p>
            <a:pPr lvl="0"/>
            <a:r>
              <a:rPr lang="da-DK"/>
              <a:t>Klik for at redigere typografi i masteren</a:t>
            </a:r>
          </a:p>
          <a:p>
            <a:pPr lvl="1"/>
            <a:r>
              <a:rPr lang="da-DK"/>
              <a:t>Andet niveau</a:t>
            </a:r>
          </a:p>
          <a:p>
            <a:pPr lvl="2"/>
            <a:r>
              <a:rPr lang="da-DK"/>
              <a:t>Tredje niveau</a:t>
            </a:r>
          </a:p>
          <a:p>
            <a:pPr lvl="3"/>
            <a:r>
              <a:rPr lang="da-DK"/>
              <a:t>Fjerde niveau</a:t>
            </a:r>
          </a:p>
          <a:p>
            <a:pPr lvl="4"/>
            <a:r>
              <a:rPr lang="da-DK"/>
              <a:t>Femte niveau</a:t>
            </a:r>
            <a:endParaRPr lang="en-US"/>
          </a:p>
        </p:txBody>
      </p:sp>
      <p:sp>
        <p:nvSpPr>
          <p:cNvPr id="23" name="Titel 22"/>
          <p:cNvSpPr>
            <a:spLocks noGrp="1"/>
          </p:cNvSpPr>
          <p:nvPr>
            <p:ph type="title"/>
          </p:nvPr>
        </p:nvSpPr>
        <p:spPr/>
        <p:txBody>
          <a:bodyPr rtlCol="0"/>
          <a:lstStyle/>
          <a:p>
            <a:r>
              <a:rPr lang="da-DK"/>
              <a:t>Klik for at redigere titeltypografi i masteren</a:t>
            </a:r>
            <a:endParaRPr lang="en-US"/>
          </a:p>
        </p:txBody>
      </p:sp>
      <p:sp>
        <p:nvSpPr>
          <p:cNvPr id="18" name="Pladsholder til dato 6"/>
          <p:cNvSpPr>
            <a:spLocks noGrp="1"/>
          </p:cNvSpPr>
          <p:nvPr>
            <p:ph type="dt" sz="half" idx="10"/>
          </p:nvPr>
        </p:nvSpPr>
        <p:spPr/>
        <p:txBody>
          <a:bodyPr/>
          <a:lstStyle>
            <a:lvl1pPr>
              <a:defRPr/>
            </a:lvl1pPr>
          </a:lstStyle>
          <a:p>
            <a:pPr>
              <a:defRPr/>
            </a:pPr>
            <a:fld id="{630552C3-4EA7-48CD-833D-8B033326E71D}" type="datetimeFigureOut">
              <a:rPr lang="da-DK"/>
              <a:pPr>
                <a:defRPr/>
              </a:pPr>
              <a:t>11-06-2025</a:t>
            </a:fld>
            <a:endParaRPr lang="da-DK"/>
          </a:p>
        </p:txBody>
      </p:sp>
      <p:sp>
        <p:nvSpPr>
          <p:cNvPr id="19" name="Pladsholder til sidefod 7"/>
          <p:cNvSpPr>
            <a:spLocks noGrp="1"/>
          </p:cNvSpPr>
          <p:nvPr>
            <p:ph type="ftr" sz="quarter" idx="11"/>
          </p:nvPr>
        </p:nvSpPr>
        <p:spPr>
          <a:xfrm>
            <a:off x="304800" y="6410325"/>
            <a:ext cx="3581400" cy="365125"/>
          </a:xfrm>
        </p:spPr>
        <p:txBody>
          <a:bodyPr/>
          <a:lstStyle>
            <a:lvl1pPr>
              <a:defRPr/>
            </a:lvl1pPr>
          </a:lstStyle>
          <a:p>
            <a:pPr>
              <a:defRPr/>
            </a:pPr>
            <a:endParaRPr lang="da-DK"/>
          </a:p>
        </p:txBody>
      </p:sp>
      <p:sp>
        <p:nvSpPr>
          <p:cNvPr id="20" name="Pladsholder til diasnummer 8"/>
          <p:cNvSpPr>
            <a:spLocks noGrp="1"/>
          </p:cNvSpPr>
          <p:nvPr>
            <p:ph type="sldNum" sz="quarter" idx="12"/>
          </p:nvPr>
        </p:nvSpPr>
        <p:spPr>
          <a:xfrm>
            <a:off x="4343400" y="1042988"/>
            <a:ext cx="457200" cy="441325"/>
          </a:xfrm>
        </p:spPr>
        <p:txBody>
          <a:bodyPr/>
          <a:lstStyle>
            <a:lvl1pPr algn="ctr">
              <a:defRPr/>
            </a:lvl1pPr>
          </a:lstStyle>
          <a:p>
            <a:pPr>
              <a:defRPr/>
            </a:pPr>
            <a:fld id="{219CFC6E-92C6-4EF3-BA57-AFB6068EB78C}" type="slidenum">
              <a:rPr lang="da-DK"/>
              <a:pPr>
                <a:defRPr/>
              </a:pPr>
              <a:t>‹nr.›</a:t>
            </a:fld>
            <a:endParaRPr lang="da-DK"/>
          </a:p>
        </p:txBody>
      </p:sp>
    </p:spTree>
    <p:extLst>
      <p:ext uri="{BB962C8B-B14F-4D97-AF65-F5344CB8AC3E}">
        <p14:creationId xmlns:p14="http://schemas.microsoft.com/office/powerpoint/2010/main" val="2986307023"/>
      </p:ext>
    </p:extLst>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Ku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a:t>Klik for at redigere titeltypografi i masteren</a:t>
            </a:r>
            <a:endParaRPr lang="en-US"/>
          </a:p>
        </p:txBody>
      </p:sp>
      <p:sp>
        <p:nvSpPr>
          <p:cNvPr id="3" name="Pladsholder til dato 2"/>
          <p:cNvSpPr>
            <a:spLocks noGrp="1"/>
          </p:cNvSpPr>
          <p:nvPr>
            <p:ph type="dt" sz="half" idx="10"/>
          </p:nvPr>
        </p:nvSpPr>
        <p:spPr/>
        <p:txBody>
          <a:bodyPr/>
          <a:lstStyle>
            <a:lvl1pPr>
              <a:defRPr/>
            </a:lvl1pPr>
          </a:lstStyle>
          <a:p>
            <a:pPr>
              <a:defRPr/>
            </a:pPr>
            <a:fld id="{D5F41731-4386-4144-90A6-A9479FA1533D}" type="datetimeFigureOut">
              <a:rPr lang="da-DK"/>
              <a:pPr>
                <a:defRPr/>
              </a:pPr>
              <a:t>11-06-2025</a:t>
            </a:fld>
            <a:endParaRPr lang="da-DK"/>
          </a:p>
        </p:txBody>
      </p:sp>
      <p:sp>
        <p:nvSpPr>
          <p:cNvPr id="4" name="Pladsholder til sidefod 3"/>
          <p:cNvSpPr>
            <a:spLocks noGrp="1"/>
          </p:cNvSpPr>
          <p:nvPr>
            <p:ph type="ftr" sz="quarter" idx="11"/>
          </p:nvPr>
        </p:nvSpPr>
        <p:spPr/>
        <p:txBody>
          <a:bodyPr/>
          <a:lstStyle>
            <a:lvl1pPr>
              <a:defRPr/>
            </a:lvl1pPr>
          </a:lstStyle>
          <a:p>
            <a:pPr>
              <a:defRPr/>
            </a:pPr>
            <a:endParaRPr lang="da-DK"/>
          </a:p>
        </p:txBody>
      </p:sp>
      <p:sp>
        <p:nvSpPr>
          <p:cNvPr id="5" name="Pladsholder til diasnummer 4"/>
          <p:cNvSpPr>
            <a:spLocks noGrp="1"/>
          </p:cNvSpPr>
          <p:nvPr>
            <p:ph type="sldNum" sz="quarter" idx="12"/>
          </p:nvPr>
        </p:nvSpPr>
        <p:spPr>
          <a:xfrm>
            <a:off x="4343400" y="1036638"/>
            <a:ext cx="457200" cy="441325"/>
          </a:xfrm>
        </p:spPr>
        <p:txBody>
          <a:bodyPr/>
          <a:lstStyle>
            <a:lvl1pPr>
              <a:defRPr/>
            </a:lvl1pPr>
          </a:lstStyle>
          <a:p>
            <a:pPr>
              <a:defRPr/>
            </a:pPr>
            <a:fld id="{1A6A1DAA-28AE-4389-922C-6B1DC74B3DD5}" type="slidenum">
              <a:rPr lang="da-DK"/>
              <a:pPr>
                <a:defRPr/>
              </a:pPr>
              <a:t>‹nr.›</a:t>
            </a:fld>
            <a:endParaRPr lang="da-DK"/>
          </a:p>
        </p:txBody>
      </p:sp>
    </p:spTree>
    <p:extLst>
      <p:ext uri="{BB962C8B-B14F-4D97-AF65-F5344CB8AC3E}">
        <p14:creationId xmlns:p14="http://schemas.microsoft.com/office/powerpoint/2010/main" val="30640950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Tomt">
    <p:spTree>
      <p:nvGrpSpPr>
        <p:cNvPr id="1" name=""/>
        <p:cNvGrpSpPr/>
        <p:nvPr/>
      </p:nvGrpSpPr>
      <p:grpSpPr>
        <a:xfrm>
          <a:off x="0" y="0"/>
          <a:ext cx="0" cy="0"/>
          <a:chOff x="0" y="0"/>
          <a:chExt cx="0" cy="0"/>
        </a:xfrm>
      </p:grpSpPr>
      <p:sp>
        <p:nvSpPr>
          <p:cNvPr id="2" name="Rektangel 19"/>
          <p:cNvSpPr>
            <a:spLocks noChangeArrowheads="1"/>
          </p:cNvSpPr>
          <p:nvPr/>
        </p:nvSpPr>
        <p:spPr bwMode="white">
          <a:xfrm>
            <a:off x="0" y="6705600"/>
            <a:ext cx="9144000" cy="1524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defRPr/>
            </a:pPr>
            <a:endParaRPr lang="en-US" altLang="da-DK">
              <a:latin typeface="Georgia" pitchFamily="18" charset="0"/>
            </a:endParaRPr>
          </a:p>
        </p:txBody>
      </p:sp>
      <p:sp>
        <p:nvSpPr>
          <p:cNvPr id="3" name="Rektangel 20"/>
          <p:cNvSpPr>
            <a:spLocks noChangeArrowheads="1"/>
          </p:cNvSpPr>
          <p:nvPr/>
        </p:nvSpPr>
        <p:spPr bwMode="white">
          <a:xfrm>
            <a:off x="0" y="0"/>
            <a:ext cx="9144000" cy="155575"/>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defRPr/>
            </a:pPr>
            <a:endParaRPr lang="en-US" altLang="da-DK">
              <a:latin typeface="Georgia" pitchFamily="18" charset="0"/>
            </a:endParaRPr>
          </a:p>
        </p:txBody>
      </p:sp>
      <p:sp>
        <p:nvSpPr>
          <p:cNvPr id="4" name="Rektangel 21"/>
          <p:cNvSpPr>
            <a:spLocks noChangeArrowheads="1"/>
          </p:cNvSpPr>
          <p:nvPr/>
        </p:nvSpPr>
        <p:spPr bwMode="white">
          <a:xfrm>
            <a:off x="8991600" y="0"/>
            <a:ext cx="152400" cy="68580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defRPr/>
            </a:pPr>
            <a:endParaRPr lang="en-US" altLang="da-DK">
              <a:latin typeface="Georgia" pitchFamily="18" charset="0"/>
            </a:endParaRPr>
          </a:p>
        </p:txBody>
      </p:sp>
      <p:sp>
        <p:nvSpPr>
          <p:cNvPr id="5" name="Rektangel 23"/>
          <p:cNvSpPr>
            <a:spLocks noChangeArrowheads="1"/>
          </p:cNvSpPr>
          <p:nvPr/>
        </p:nvSpPr>
        <p:spPr bwMode="white">
          <a:xfrm>
            <a:off x="0" y="0"/>
            <a:ext cx="152400" cy="68580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defRPr/>
            </a:pPr>
            <a:endParaRPr lang="en-US" altLang="da-DK">
              <a:latin typeface="Georgia" pitchFamily="18" charset="0"/>
            </a:endParaRPr>
          </a:p>
        </p:txBody>
      </p:sp>
      <p:sp>
        <p:nvSpPr>
          <p:cNvPr id="6" name="Rektangel 5"/>
          <p:cNvSpPr>
            <a:spLocks noChangeArrowheads="1"/>
          </p:cNvSpPr>
          <p:nvPr/>
        </p:nvSpPr>
        <p:spPr bwMode="auto">
          <a:xfrm>
            <a:off x="146050" y="6391275"/>
            <a:ext cx="8832850" cy="309563"/>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7" name="Rektangel 6"/>
          <p:cNvSpPr>
            <a:spLocks noChangeArrowheads="1"/>
          </p:cNvSpPr>
          <p:nvPr/>
        </p:nvSpPr>
        <p:spPr bwMode="auto">
          <a:xfrm>
            <a:off x="152400" y="158750"/>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dirty="0">
              <a:latin typeface="+mn-lt"/>
              <a:cs typeface="+mn-cs"/>
            </a:endParaRPr>
          </a:p>
        </p:txBody>
      </p:sp>
      <p:sp>
        <p:nvSpPr>
          <p:cNvPr id="8" name="Pladsholder til dato 1"/>
          <p:cNvSpPr>
            <a:spLocks noGrp="1"/>
          </p:cNvSpPr>
          <p:nvPr>
            <p:ph type="dt" sz="half" idx="10"/>
          </p:nvPr>
        </p:nvSpPr>
        <p:spPr/>
        <p:txBody>
          <a:bodyPr/>
          <a:lstStyle>
            <a:lvl1pPr>
              <a:defRPr/>
            </a:lvl1pPr>
          </a:lstStyle>
          <a:p>
            <a:pPr>
              <a:defRPr/>
            </a:pPr>
            <a:fld id="{30F812A4-EC41-4726-81E2-A7DE4B9F3CC3}" type="datetimeFigureOut">
              <a:rPr lang="da-DK"/>
              <a:pPr>
                <a:defRPr/>
              </a:pPr>
              <a:t>11-06-2025</a:t>
            </a:fld>
            <a:endParaRPr lang="da-DK"/>
          </a:p>
        </p:txBody>
      </p:sp>
      <p:sp>
        <p:nvSpPr>
          <p:cNvPr id="9" name="Pladsholder til sidefod 2"/>
          <p:cNvSpPr>
            <a:spLocks noGrp="1"/>
          </p:cNvSpPr>
          <p:nvPr>
            <p:ph type="ftr" sz="quarter" idx="11"/>
          </p:nvPr>
        </p:nvSpPr>
        <p:spPr/>
        <p:txBody>
          <a:bodyPr/>
          <a:lstStyle>
            <a:lvl1pPr>
              <a:defRPr/>
            </a:lvl1pPr>
          </a:lstStyle>
          <a:p>
            <a:pPr>
              <a:defRPr/>
            </a:pPr>
            <a:endParaRPr lang="da-DK"/>
          </a:p>
        </p:txBody>
      </p:sp>
      <p:sp>
        <p:nvSpPr>
          <p:cNvPr id="10" name="Pladsholder til diasnummer 3"/>
          <p:cNvSpPr>
            <a:spLocks noGrp="1"/>
          </p:cNvSpPr>
          <p:nvPr>
            <p:ph type="sldNum" sz="quarter" idx="12"/>
          </p:nvPr>
        </p:nvSpPr>
        <p:spPr>
          <a:xfrm>
            <a:off x="4267200" y="6324600"/>
            <a:ext cx="609600" cy="441325"/>
          </a:xfrm>
        </p:spPr>
        <p:txBody>
          <a:bodyPr/>
          <a:lstStyle>
            <a:lvl1pPr>
              <a:defRPr>
                <a:solidFill>
                  <a:srgbClr val="FFFFFF"/>
                </a:solidFill>
              </a:defRPr>
            </a:lvl1pPr>
          </a:lstStyle>
          <a:p>
            <a:pPr>
              <a:defRPr/>
            </a:pPr>
            <a:fld id="{CEBDE091-8216-45B3-A98F-6E572A9C5705}" type="slidenum">
              <a:rPr lang="da-DK"/>
              <a:pPr>
                <a:defRPr/>
              </a:pPr>
              <a:t>‹nr.›</a:t>
            </a:fld>
            <a:endParaRPr lang="da-DK"/>
          </a:p>
        </p:txBody>
      </p:sp>
    </p:spTree>
    <p:extLst>
      <p:ext uri="{BB962C8B-B14F-4D97-AF65-F5344CB8AC3E}">
        <p14:creationId xmlns:p14="http://schemas.microsoft.com/office/powerpoint/2010/main" val="23994624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Indhold med billedtekst">
    <p:spTree>
      <p:nvGrpSpPr>
        <p:cNvPr id="1" name=""/>
        <p:cNvGrpSpPr/>
        <p:nvPr/>
      </p:nvGrpSpPr>
      <p:grpSpPr>
        <a:xfrm>
          <a:off x="0" y="0"/>
          <a:ext cx="0" cy="0"/>
          <a:chOff x="0" y="0"/>
          <a:chExt cx="0" cy="0"/>
        </a:xfrm>
      </p:grpSpPr>
      <p:sp>
        <p:nvSpPr>
          <p:cNvPr id="5" name="Rektangel 4"/>
          <p:cNvSpPr>
            <a:spLocks noChangeArrowheads="1"/>
          </p:cNvSpPr>
          <p:nvPr/>
        </p:nvSpPr>
        <p:spPr bwMode="auto">
          <a:xfrm>
            <a:off x="152400" y="152400"/>
            <a:ext cx="8832850" cy="304800"/>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6" name="Rektangel 20"/>
          <p:cNvSpPr>
            <a:spLocks noChangeArrowheads="1"/>
          </p:cNvSpPr>
          <p:nvPr/>
        </p:nvSpPr>
        <p:spPr bwMode="white">
          <a:xfrm>
            <a:off x="0" y="6705600"/>
            <a:ext cx="9144000" cy="1524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defRPr/>
            </a:pPr>
            <a:endParaRPr lang="en-US" altLang="da-DK">
              <a:latin typeface="Georgia" pitchFamily="18" charset="0"/>
            </a:endParaRPr>
          </a:p>
        </p:txBody>
      </p:sp>
      <p:sp>
        <p:nvSpPr>
          <p:cNvPr id="7" name="Rektangel 21"/>
          <p:cNvSpPr>
            <a:spLocks noChangeArrowheads="1"/>
          </p:cNvSpPr>
          <p:nvPr/>
        </p:nvSpPr>
        <p:spPr bwMode="white">
          <a:xfrm>
            <a:off x="8991600" y="0"/>
            <a:ext cx="152400" cy="68580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defRPr/>
            </a:pPr>
            <a:endParaRPr lang="en-US" altLang="da-DK">
              <a:latin typeface="Georgia" pitchFamily="18" charset="0"/>
            </a:endParaRPr>
          </a:p>
        </p:txBody>
      </p:sp>
      <p:sp>
        <p:nvSpPr>
          <p:cNvPr id="8" name="Rektangel 23"/>
          <p:cNvSpPr>
            <a:spLocks noChangeArrowheads="1"/>
          </p:cNvSpPr>
          <p:nvPr/>
        </p:nvSpPr>
        <p:spPr bwMode="white">
          <a:xfrm>
            <a:off x="0" y="0"/>
            <a:ext cx="9144000" cy="119063"/>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defRPr/>
            </a:pPr>
            <a:endParaRPr lang="en-US" altLang="da-DK">
              <a:latin typeface="Georgia" pitchFamily="18" charset="0"/>
            </a:endParaRPr>
          </a:p>
        </p:txBody>
      </p:sp>
      <p:sp>
        <p:nvSpPr>
          <p:cNvPr id="9" name="Rektangel 24"/>
          <p:cNvSpPr>
            <a:spLocks noChangeArrowheads="1"/>
          </p:cNvSpPr>
          <p:nvPr/>
        </p:nvSpPr>
        <p:spPr bwMode="white">
          <a:xfrm>
            <a:off x="0" y="0"/>
            <a:ext cx="152400" cy="68580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defRPr/>
            </a:pPr>
            <a:endParaRPr lang="en-US" altLang="da-DK">
              <a:latin typeface="Georgia" pitchFamily="18" charset="0"/>
            </a:endParaRPr>
          </a:p>
        </p:txBody>
      </p:sp>
      <p:sp>
        <p:nvSpPr>
          <p:cNvPr id="10" name="Rektangel 9"/>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1" name="Rektangel 10"/>
          <p:cNvSpPr>
            <a:spLocks noChangeArrowheads="1"/>
          </p:cNvSpPr>
          <p:nvPr/>
        </p:nvSpPr>
        <p:spPr bwMode="auto">
          <a:xfrm>
            <a:off x="152400" y="152400"/>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dirty="0">
              <a:latin typeface="+mn-lt"/>
              <a:cs typeface="+mn-cs"/>
            </a:endParaRPr>
          </a:p>
        </p:txBody>
      </p:sp>
      <p:sp>
        <p:nvSpPr>
          <p:cNvPr id="12" name="Lige forbindelse 11"/>
          <p:cNvSpPr>
            <a:spLocks noChangeShapeType="1"/>
          </p:cNvSpPr>
          <p:nvPr/>
        </p:nvSpPr>
        <p:spPr bwMode="auto">
          <a:xfrm>
            <a:off x="152400" y="533400"/>
            <a:ext cx="8832850"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13" name="Ellipse 12"/>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4" name="Ellipse 13"/>
          <p:cNvSpPr/>
          <p:nvPr/>
        </p:nvSpPr>
        <p:spPr>
          <a:xfrm>
            <a:off x="1390650" y="323850"/>
            <a:ext cx="419100" cy="419100"/>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5" name="Rektangel 14"/>
          <p:cNvSpPr>
            <a:spLocks noChangeArrowheads="1"/>
          </p:cNvSpPr>
          <p:nvPr/>
        </p:nvSpPr>
        <p:spPr bwMode="auto">
          <a:xfrm>
            <a:off x="149225" y="6388100"/>
            <a:ext cx="8832850" cy="309563"/>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2" name="Titel 1"/>
          <p:cNvSpPr>
            <a:spLocks noGrp="1"/>
          </p:cNvSpPr>
          <p:nvPr>
            <p:ph type="title"/>
          </p:nvPr>
        </p:nvSpPr>
        <p:spPr>
          <a:xfrm>
            <a:off x="381000" y="914400"/>
            <a:ext cx="2362200" cy="990600"/>
          </a:xfrm>
        </p:spPr>
        <p:txBody>
          <a:bodyPr>
            <a:noAutofit/>
          </a:bodyPr>
          <a:lstStyle>
            <a:lvl1pPr algn="l">
              <a:buNone/>
              <a:defRPr sz="2200" b="1">
                <a:solidFill>
                  <a:srgbClr val="FFFFFF"/>
                </a:solidFill>
              </a:defRPr>
            </a:lvl1pPr>
          </a:lstStyle>
          <a:p>
            <a:r>
              <a:rPr lang="da-DK"/>
              <a:t>Klik for at redigere titeltypografi i masteren</a:t>
            </a:r>
            <a:endParaRPr lang="en-US"/>
          </a:p>
        </p:txBody>
      </p:sp>
      <p:sp>
        <p:nvSpPr>
          <p:cNvPr id="3" name="Pladsholder til tekst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a:r>
              <a:rPr lang="da-DK"/>
              <a:t>Klik for at redigere typografi i masteren</a:t>
            </a:r>
          </a:p>
        </p:txBody>
      </p:sp>
      <p:sp>
        <p:nvSpPr>
          <p:cNvPr id="20" name="Pladsholder til indhold 19"/>
          <p:cNvSpPr>
            <a:spLocks noGrp="1"/>
          </p:cNvSpPr>
          <p:nvPr>
            <p:ph sz="quarter" idx="1"/>
          </p:nvPr>
        </p:nvSpPr>
        <p:spPr>
          <a:xfrm>
            <a:off x="3124200" y="685800"/>
            <a:ext cx="5638800" cy="5410200"/>
          </a:xfrm>
        </p:spPr>
        <p:txBody>
          <a:bodyPr/>
          <a:lstStyle/>
          <a:p>
            <a:pPr lvl="0"/>
            <a:r>
              <a:rPr lang="da-DK"/>
              <a:t>Klik for at redigere typografi i masteren</a:t>
            </a:r>
          </a:p>
          <a:p>
            <a:pPr lvl="1"/>
            <a:r>
              <a:rPr lang="da-DK"/>
              <a:t>Andet niveau</a:t>
            </a:r>
          </a:p>
          <a:p>
            <a:pPr lvl="2"/>
            <a:r>
              <a:rPr lang="da-DK"/>
              <a:t>Tredje niveau</a:t>
            </a:r>
          </a:p>
          <a:p>
            <a:pPr lvl="3"/>
            <a:r>
              <a:rPr lang="da-DK"/>
              <a:t>Fjerde niveau</a:t>
            </a:r>
          </a:p>
          <a:p>
            <a:pPr lvl="4"/>
            <a:r>
              <a:rPr lang="da-DK"/>
              <a:t>Femte niveau</a:t>
            </a:r>
            <a:endParaRPr lang="en-US"/>
          </a:p>
        </p:txBody>
      </p:sp>
      <p:sp>
        <p:nvSpPr>
          <p:cNvPr id="16" name="Pladsholder til diasnummer 6"/>
          <p:cNvSpPr>
            <a:spLocks noGrp="1"/>
          </p:cNvSpPr>
          <p:nvPr>
            <p:ph type="sldNum" sz="quarter" idx="10"/>
          </p:nvPr>
        </p:nvSpPr>
        <p:spPr>
          <a:xfrm>
            <a:off x="1371600" y="312738"/>
            <a:ext cx="457200" cy="441325"/>
          </a:xfrm>
        </p:spPr>
        <p:txBody>
          <a:bodyPr/>
          <a:lstStyle>
            <a:lvl1pPr>
              <a:defRPr>
                <a:solidFill>
                  <a:schemeClr val="accent3">
                    <a:shade val="75000"/>
                  </a:schemeClr>
                </a:solidFill>
              </a:defRPr>
            </a:lvl1pPr>
          </a:lstStyle>
          <a:p>
            <a:pPr>
              <a:defRPr/>
            </a:pPr>
            <a:fld id="{8DE73C54-0D21-4442-8013-0EE0505514EB}" type="slidenum">
              <a:rPr lang="da-DK"/>
              <a:pPr>
                <a:defRPr/>
              </a:pPr>
              <a:t>‹nr.›</a:t>
            </a:fld>
            <a:endParaRPr lang="da-DK"/>
          </a:p>
        </p:txBody>
      </p:sp>
      <p:sp>
        <p:nvSpPr>
          <p:cNvPr id="17" name="Pladsholder til dato 4"/>
          <p:cNvSpPr>
            <a:spLocks noGrp="1"/>
          </p:cNvSpPr>
          <p:nvPr>
            <p:ph type="dt" sz="half" idx="11"/>
          </p:nvPr>
        </p:nvSpPr>
        <p:spPr/>
        <p:txBody>
          <a:bodyPr/>
          <a:lstStyle>
            <a:lvl1pPr>
              <a:defRPr/>
            </a:lvl1pPr>
          </a:lstStyle>
          <a:p>
            <a:pPr>
              <a:defRPr/>
            </a:pPr>
            <a:fld id="{E8C51DE2-6B8A-407B-A9DD-0F8008FDA218}" type="datetimeFigureOut">
              <a:rPr lang="da-DK"/>
              <a:pPr>
                <a:defRPr/>
              </a:pPr>
              <a:t>11-06-2025</a:t>
            </a:fld>
            <a:endParaRPr lang="da-DK"/>
          </a:p>
        </p:txBody>
      </p:sp>
      <p:sp>
        <p:nvSpPr>
          <p:cNvPr id="18" name="Pladsholder til sidefod 5"/>
          <p:cNvSpPr>
            <a:spLocks noGrp="1"/>
          </p:cNvSpPr>
          <p:nvPr>
            <p:ph type="ftr" sz="quarter" idx="12"/>
          </p:nvPr>
        </p:nvSpPr>
        <p:spPr>
          <a:xfrm>
            <a:off x="301625" y="6410325"/>
            <a:ext cx="3382963" cy="366713"/>
          </a:xfrm>
        </p:spPr>
        <p:txBody>
          <a:bodyPr/>
          <a:lstStyle>
            <a:lvl1pPr>
              <a:defRPr/>
            </a:lvl1pPr>
          </a:lstStyle>
          <a:p>
            <a:pPr>
              <a:defRPr/>
            </a:pPr>
            <a:endParaRPr lang="da-DK"/>
          </a:p>
        </p:txBody>
      </p:sp>
    </p:spTree>
    <p:extLst>
      <p:ext uri="{BB962C8B-B14F-4D97-AF65-F5344CB8AC3E}">
        <p14:creationId xmlns:p14="http://schemas.microsoft.com/office/powerpoint/2010/main" val="705190454"/>
      </p:ext>
    </p:extLst>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illede med billedtekst">
    <p:spTree>
      <p:nvGrpSpPr>
        <p:cNvPr id="1" name=""/>
        <p:cNvGrpSpPr/>
        <p:nvPr/>
      </p:nvGrpSpPr>
      <p:grpSpPr>
        <a:xfrm>
          <a:off x="0" y="0"/>
          <a:ext cx="0" cy="0"/>
          <a:chOff x="0" y="0"/>
          <a:chExt cx="0" cy="0"/>
        </a:xfrm>
      </p:grpSpPr>
      <p:sp>
        <p:nvSpPr>
          <p:cNvPr id="5" name="Lige forbindelse 4"/>
          <p:cNvSpPr>
            <a:spLocks noChangeShapeType="1"/>
          </p:cNvSpPr>
          <p:nvPr/>
        </p:nvSpPr>
        <p:spPr bwMode="auto">
          <a:xfrm>
            <a:off x="152400" y="533400"/>
            <a:ext cx="8832850"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6" name="Rektangel 20"/>
          <p:cNvSpPr>
            <a:spLocks noChangeArrowheads="1"/>
          </p:cNvSpPr>
          <p:nvPr/>
        </p:nvSpPr>
        <p:spPr bwMode="white">
          <a:xfrm>
            <a:off x="0" y="6705600"/>
            <a:ext cx="9144000" cy="1524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defRPr/>
            </a:pPr>
            <a:endParaRPr lang="en-US" altLang="da-DK">
              <a:latin typeface="Georgia" pitchFamily="18" charset="0"/>
            </a:endParaRPr>
          </a:p>
        </p:txBody>
      </p:sp>
      <p:sp>
        <p:nvSpPr>
          <p:cNvPr id="7" name="Rektangel 21"/>
          <p:cNvSpPr>
            <a:spLocks noChangeArrowheads="1"/>
          </p:cNvSpPr>
          <p:nvPr/>
        </p:nvSpPr>
        <p:spPr bwMode="white">
          <a:xfrm>
            <a:off x="8991600" y="0"/>
            <a:ext cx="152400" cy="68580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defRPr/>
            </a:pPr>
            <a:endParaRPr lang="en-US" altLang="da-DK">
              <a:latin typeface="Georgia" pitchFamily="18" charset="0"/>
            </a:endParaRPr>
          </a:p>
        </p:txBody>
      </p:sp>
      <p:sp>
        <p:nvSpPr>
          <p:cNvPr id="8" name="Rektangel 23"/>
          <p:cNvSpPr>
            <a:spLocks noChangeArrowheads="1"/>
          </p:cNvSpPr>
          <p:nvPr/>
        </p:nvSpPr>
        <p:spPr bwMode="white">
          <a:xfrm>
            <a:off x="0" y="0"/>
            <a:ext cx="9144000" cy="1524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defRPr/>
            </a:pPr>
            <a:endParaRPr lang="en-US" altLang="da-DK">
              <a:latin typeface="Georgia" pitchFamily="18" charset="0"/>
            </a:endParaRPr>
          </a:p>
        </p:txBody>
      </p:sp>
      <p:sp>
        <p:nvSpPr>
          <p:cNvPr id="9" name="Rektangel 24"/>
          <p:cNvSpPr>
            <a:spLocks noChangeArrowheads="1"/>
          </p:cNvSpPr>
          <p:nvPr/>
        </p:nvSpPr>
        <p:spPr bwMode="white">
          <a:xfrm>
            <a:off x="0" y="0"/>
            <a:ext cx="152400" cy="68580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defRPr/>
            </a:pPr>
            <a:endParaRPr lang="en-US" altLang="da-DK">
              <a:latin typeface="Georgia" pitchFamily="18" charset="0"/>
            </a:endParaRPr>
          </a:p>
        </p:txBody>
      </p:sp>
      <p:sp>
        <p:nvSpPr>
          <p:cNvPr id="10" name="Rektangel 9"/>
          <p:cNvSpPr>
            <a:spLocks noChangeArrowheads="1"/>
          </p:cNvSpPr>
          <p:nvPr/>
        </p:nvSpPr>
        <p:spPr bwMode="auto">
          <a:xfrm>
            <a:off x="152400" y="152400"/>
            <a:ext cx="8832850" cy="301625"/>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11" name="Rektangel 10"/>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2" name="Rektangel 11"/>
          <p:cNvSpPr>
            <a:spLocks noChangeArrowheads="1"/>
          </p:cNvSpPr>
          <p:nvPr/>
        </p:nvSpPr>
        <p:spPr bwMode="auto">
          <a:xfrm>
            <a:off x="152400" y="155575"/>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dirty="0">
              <a:latin typeface="+mn-lt"/>
              <a:cs typeface="+mn-cs"/>
            </a:endParaRPr>
          </a:p>
        </p:txBody>
      </p:sp>
      <p:sp>
        <p:nvSpPr>
          <p:cNvPr id="13" name="Ellipse 12"/>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4" name="Ellipse 13"/>
          <p:cNvSpPr/>
          <p:nvPr/>
        </p:nvSpPr>
        <p:spPr>
          <a:xfrm>
            <a:off x="1390650" y="323850"/>
            <a:ext cx="419100" cy="419100"/>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5" name="Rektangel 14"/>
          <p:cNvSpPr>
            <a:spLocks noChangeArrowheads="1"/>
          </p:cNvSpPr>
          <p:nvPr/>
        </p:nvSpPr>
        <p:spPr bwMode="auto">
          <a:xfrm>
            <a:off x="149225" y="6388100"/>
            <a:ext cx="8832850" cy="309563"/>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2" name="Titel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lang="da-DK"/>
              <a:t>Klik for at redigere titeltypografi i masteren</a:t>
            </a:r>
            <a:endParaRPr lang="en-US"/>
          </a:p>
        </p:txBody>
      </p:sp>
      <p:sp>
        <p:nvSpPr>
          <p:cNvPr id="3" name="Pladsholder til billede 2"/>
          <p:cNvSpPr>
            <a:spLocks noGrp="1"/>
          </p:cNvSpPr>
          <p:nvPr>
            <p:ph type="pic" idx="1"/>
          </p:nvPr>
        </p:nvSpPr>
        <p:spPr>
          <a:xfrm>
            <a:off x="3000375" y="609600"/>
            <a:ext cx="5867400" cy="4267200"/>
          </a:xfrm>
        </p:spPr>
        <p:txBody>
          <a:bodyPr>
            <a:normAutofit/>
          </a:bodyPr>
          <a:lstStyle>
            <a:lvl1pPr marL="0" indent="0">
              <a:buNone/>
              <a:defRPr sz="3200"/>
            </a:lvl1pPr>
          </a:lstStyle>
          <a:p>
            <a:pPr lvl="0"/>
            <a:r>
              <a:rPr lang="da-DK" noProof="0"/>
              <a:t>Klik på ikonet for at tilføje et billede</a:t>
            </a:r>
            <a:endParaRPr lang="en-US" noProof="0" dirty="0"/>
          </a:p>
        </p:txBody>
      </p:sp>
      <p:sp>
        <p:nvSpPr>
          <p:cNvPr id="4" name="Pladsholder til tekst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a:r>
              <a:rPr lang="da-DK"/>
              <a:t>Klik for at redigere typografi i masteren</a:t>
            </a:r>
          </a:p>
        </p:txBody>
      </p:sp>
      <p:sp>
        <p:nvSpPr>
          <p:cNvPr id="16" name="Pladsholder til diasnummer 6"/>
          <p:cNvSpPr>
            <a:spLocks noGrp="1"/>
          </p:cNvSpPr>
          <p:nvPr>
            <p:ph type="sldNum" sz="quarter" idx="10"/>
          </p:nvPr>
        </p:nvSpPr>
        <p:spPr>
          <a:xfrm>
            <a:off x="1371600" y="312738"/>
            <a:ext cx="457200" cy="441325"/>
          </a:xfrm>
        </p:spPr>
        <p:txBody>
          <a:bodyPr/>
          <a:lstStyle>
            <a:lvl1pPr>
              <a:defRPr/>
            </a:lvl1pPr>
          </a:lstStyle>
          <a:p>
            <a:pPr>
              <a:defRPr/>
            </a:pPr>
            <a:fld id="{BFD8F0FC-CFD0-4134-AA75-E8E47E59DE00}" type="slidenum">
              <a:rPr lang="da-DK"/>
              <a:pPr>
                <a:defRPr/>
              </a:pPr>
              <a:t>‹nr.›</a:t>
            </a:fld>
            <a:endParaRPr lang="da-DK"/>
          </a:p>
        </p:txBody>
      </p:sp>
      <p:sp>
        <p:nvSpPr>
          <p:cNvPr id="17" name="Pladsholder til dato 4"/>
          <p:cNvSpPr>
            <a:spLocks noGrp="1"/>
          </p:cNvSpPr>
          <p:nvPr>
            <p:ph type="dt" sz="half" idx="11"/>
          </p:nvPr>
        </p:nvSpPr>
        <p:spPr>
          <a:xfrm>
            <a:off x="5788025" y="6405563"/>
            <a:ext cx="3044825" cy="365125"/>
          </a:xfrm>
        </p:spPr>
        <p:txBody>
          <a:bodyPr/>
          <a:lstStyle>
            <a:lvl1pPr>
              <a:defRPr/>
            </a:lvl1pPr>
          </a:lstStyle>
          <a:p>
            <a:pPr>
              <a:defRPr/>
            </a:pPr>
            <a:fld id="{2DA6C650-63B0-4D45-B166-24652B27153F}" type="datetimeFigureOut">
              <a:rPr lang="da-DK"/>
              <a:pPr>
                <a:defRPr/>
              </a:pPr>
              <a:t>11-06-2025</a:t>
            </a:fld>
            <a:endParaRPr lang="da-DK"/>
          </a:p>
        </p:txBody>
      </p:sp>
      <p:sp>
        <p:nvSpPr>
          <p:cNvPr id="18" name="Pladsholder til sidefod 5"/>
          <p:cNvSpPr>
            <a:spLocks noGrp="1"/>
          </p:cNvSpPr>
          <p:nvPr>
            <p:ph type="ftr" sz="quarter" idx="12"/>
          </p:nvPr>
        </p:nvSpPr>
        <p:spPr>
          <a:xfrm>
            <a:off x="301625" y="6410325"/>
            <a:ext cx="3584575" cy="366713"/>
          </a:xfrm>
        </p:spPr>
        <p:txBody>
          <a:bodyPr/>
          <a:lstStyle>
            <a:lvl1pPr>
              <a:defRPr/>
            </a:lvl1pPr>
          </a:lstStyle>
          <a:p>
            <a:pPr>
              <a:defRPr/>
            </a:pPr>
            <a:endParaRPr lang="da-DK"/>
          </a:p>
        </p:txBody>
      </p:sp>
    </p:spTree>
    <p:extLst>
      <p:ext uri="{BB962C8B-B14F-4D97-AF65-F5344CB8AC3E}">
        <p14:creationId xmlns:p14="http://schemas.microsoft.com/office/powerpoint/2010/main" val="19490625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ktangel 16"/>
          <p:cNvSpPr>
            <a:spLocks noChangeArrowheads="1"/>
          </p:cNvSpPr>
          <p:nvPr/>
        </p:nvSpPr>
        <p:spPr bwMode="white">
          <a:xfrm>
            <a:off x="0" y="6705600"/>
            <a:ext cx="9144000" cy="1524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defRPr/>
            </a:pPr>
            <a:endParaRPr lang="en-US" altLang="da-DK">
              <a:latin typeface="Georgia" pitchFamily="18" charset="0"/>
            </a:endParaRPr>
          </a:p>
        </p:txBody>
      </p:sp>
      <p:sp>
        <p:nvSpPr>
          <p:cNvPr id="1027" name="Rektangel 15"/>
          <p:cNvSpPr>
            <a:spLocks noChangeArrowheads="1"/>
          </p:cNvSpPr>
          <p:nvPr/>
        </p:nvSpPr>
        <p:spPr bwMode="white">
          <a:xfrm>
            <a:off x="0" y="0"/>
            <a:ext cx="9144000" cy="1393825"/>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defRPr/>
            </a:pPr>
            <a:endParaRPr lang="en-US" altLang="da-DK">
              <a:latin typeface="Georgia" pitchFamily="18" charset="0"/>
            </a:endParaRPr>
          </a:p>
        </p:txBody>
      </p:sp>
      <p:sp>
        <p:nvSpPr>
          <p:cNvPr id="1028" name="Rektangel 17"/>
          <p:cNvSpPr>
            <a:spLocks noChangeArrowheads="1"/>
          </p:cNvSpPr>
          <p:nvPr/>
        </p:nvSpPr>
        <p:spPr bwMode="white">
          <a:xfrm>
            <a:off x="0" y="0"/>
            <a:ext cx="152400" cy="68580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defRPr/>
            </a:pPr>
            <a:endParaRPr lang="en-US" altLang="da-DK">
              <a:latin typeface="Georgia" pitchFamily="18" charset="0"/>
            </a:endParaRPr>
          </a:p>
        </p:txBody>
      </p:sp>
      <p:sp>
        <p:nvSpPr>
          <p:cNvPr id="1029" name="Rektangel 18"/>
          <p:cNvSpPr>
            <a:spLocks noChangeArrowheads="1"/>
          </p:cNvSpPr>
          <p:nvPr/>
        </p:nvSpPr>
        <p:spPr bwMode="white">
          <a:xfrm>
            <a:off x="8991600" y="0"/>
            <a:ext cx="152400" cy="68580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defRPr/>
            </a:pPr>
            <a:endParaRPr lang="en-US" altLang="da-DK">
              <a:latin typeface="Georgia" pitchFamily="18" charset="0"/>
            </a:endParaRPr>
          </a:p>
        </p:txBody>
      </p:sp>
      <p:sp>
        <p:nvSpPr>
          <p:cNvPr id="9" name="Rektangel 8"/>
          <p:cNvSpPr>
            <a:spLocks noChangeArrowheads="1"/>
          </p:cNvSpPr>
          <p:nvPr/>
        </p:nvSpPr>
        <p:spPr bwMode="auto">
          <a:xfrm>
            <a:off x="149225" y="6388100"/>
            <a:ext cx="8832850" cy="309563"/>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14" name="Pladsholder til dato 13"/>
          <p:cNvSpPr>
            <a:spLocks noGrp="1"/>
          </p:cNvSpPr>
          <p:nvPr>
            <p:ph type="dt" sz="half" idx="2"/>
          </p:nvPr>
        </p:nvSpPr>
        <p:spPr>
          <a:xfrm>
            <a:off x="5791200" y="6405563"/>
            <a:ext cx="3044825" cy="365125"/>
          </a:xfrm>
          <a:prstGeom prst="rect">
            <a:avLst/>
          </a:prstGeom>
        </p:spPr>
        <p:txBody>
          <a:bodyPr vert="horz"/>
          <a:lstStyle>
            <a:lvl1pPr algn="r" eaLnBrk="1" fontAlgn="auto" latinLnBrk="0" hangingPunct="1">
              <a:spcBef>
                <a:spcPts val="0"/>
              </a:spcBef>
              <a:spcAft>
                <a:spcPts val="0"/>
              </a:spcAft>
              <a:defRPr kumimoji="0" sz="1400">
                <a:solidFill>
                  <a:srgbClr val="FFFFFF"/>
                </a:solidFill>
                <a:latin typeface="+mn-lt"/>
                <a:cs typeface="+mn-cs"/>
              </a:defRPr>
            </a:lvl1pPr>
          </a:lstStyle>
          <a:p>
            <a:pPr>
              <a:defRPr/>
            </a:pPr>
            <a:fld id="{5F1F8819-FCB7-48DA-8EEA-DBC74A9C3092}" type="datetimeFigureOut">
              <a:rPr lang="da-DK"/>
              <a:pPr>
                <a:defRPr/>
              </a:pPr>
              <a:t>11-06-2025</a:t>
            </a:fld>
            <a:endParaRPr lang="da-DK"/>
          </a:p>
        </p:txBody>
      </p:sp>
      <p:sp>
        <p:nvSpPr>
          <p:cNvPr id="3" name="Pladsholder til sidefod 2"/>
          <p:cNvSpPr>
            <a:spLocks noGrp="1"/>
          </p:cNvSpPr>
          <p:nvPr>
            <p:ph type="ftr" sz="quarter" idx="3"/>
          </p:nvPr>
        </p:nvSpPr>
        <p:spPr>
          <a:xfrm>
            <a:off x="304800" y="6410325"/>
            <a:ext cx="3581400" cy="366713"/>
          </a:xfrm>
          <a:prstGeom prst="rect">
            <a:avLst/>
          </a:prstGeom>
        </p:spPr>
        <p:txBody>
          <a:bodyPr vert="horz"/>
          <a:lstStyle>
            <a:lvl1pPr algn="l" eaLnBrk="1" fontAlgn="auto" latinLnBrk="0" hangingPunct="1">
              <a:spcBef>
                <a:spcPts val="0"/>
              </a:spcBef>
              <a:spcAft>
                <a:spcPts val="0"/>
              </a:spcAft>
              <a:defRPr kumimoji="0" sz="1200">
                <a:solidFill>
                  <a:srgbClr val="FFFFFF"/>
                </a:solidFill>
                <a:latin typeface="+mn-lt"/>
                <a:cs typeface="+mn-cs"/>
              </a:defRPr>
            </a:lvl1pPr>
          </a:lstStyle>
          <a:p>
            <a:pPr>
              <a:defRPr/>
            </a:pPr>
            <a:endParaRPr lang="da-DK"/>
          </a:p>
        </p:txBody>
      </p:sp>
      <p:sp>
        <p:nvSpPr>
          <p:cNvPr id="8" name="Rektangel 7"/>
          <p:cNvSpPr>
            <a:spLocks noChangeArrowheads="1"/>
          </p:cNvSpPr>
          <p:nvPr/>
        </p:nvSpPr>
        <p:spPr bwMode="auto">
          <a:xfrm>
            <a:off x="152400" y="155575"/>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dirty="0">
              <a:latin typeface="+mn-lt"/>
              <a:cs typeface="+mn-cs"/>
            </a:endParaRPr>
          </a:p>
        </p:txBody>
      </p:sp>
      <p:sp>
        <p:nvSpPr>
          <p:cNvPr id="10" name="Lige forbindelse 9"/>
          <p:cNvSpPr>
            <a:spLocks noChangeShapeType="1"/>
          </p:cNvSpPr>
          <p:nvPr/>
        </p:nvSpPr>
        <p:spPr bwMode="auto">
          <a:xfrm>
            <a:off x="152400" y="1276350"/>
            <a:ext cx="8832850"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12" name="Ellipse 11"/>
          <p:cNvSpPr/>
          <p:nvPr/>
        </p:nvSpPr>
        <p:spPr>
          <a:xfrm>
            <a:off x="4267200" y="955675"/>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5" name="Ellipse 14"/>
          <p:cNvSpPr/>
          <p:nvPr/>
        </p:nvSpPr>
        <p:spPr>
          <a:xfrm>
            <a:off x="4362450" y="1050925"/>
            <a:ext cx="419100" cy="420688"/>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3" name="Pladsholder til diasnummer 22"/>
          <p:cNvSpPr>
            <a:spLocks noGrp="1"/>
          </p:cNvSpPr>
          <p:nvPr>
            <p:ph type="sldNum" sz="quarter" idx="4"/>
          </p:nvPr>
        </p:nvSpPr>
        <p:spPr>
          <a:xfrm>
            <a:off x="4343400" y="1039813"/>
            <a:ext cx="457200" cy="441325"/>
          </a:xfrm>
          <a:prstGeom prst="rect">
            <a:avLst/>
          </a:prstGeom>
        </p:spPr>
        <p:txBody>
          <a:bodyPr vert="horz" lIns="45720" rIns="45720" anchor="ctr">
            <a:normAutofit/>
          </a:bodyPr>
          <a:lstStyle>
            <a:lvl1pPr algn="ctr" eaLnBrk="1" fontAlgn="auto" latinLnBrk="0" hangingPunct="1">
              <a:spcBef>
                <a:spcPts val="0"/>
              </a:spcBef>
              <a:spcAft>
                <a:spcPts val="0"/>
              </a:spcAft>
              <a:defRPr kumimoji="0" sz="1600">
                <a:solidFill>
                  <a:schemeClr val="accent3">
                    <a:shade val="75000"/>
                  </a:schemeClr>
                </a:solidFill>
                <a:latin typeface="+mn-lt"/>
                <a:cs typeface="+mn-cs"/>
              </a:defRPr>
            </a:lvl1pPr>
          </a:lstStyle>
          <a:p>
            <a:pPr>
              <a:defRPr/>
            </a:pPr>
            <a:fld id="{B88CB220-7B90-4E21-AF37-8312AE33316F}" type="slidenum">
              <a:rPr lang="da-DK"/>
              <a:pPr>
                <a:defRPr/>
              </a:pPr>
              <a:t>‹nr.›</a:t>
            </a:fld>
            <a:endParaRPr lang="da-DK"/>
          </a:p>
        </p:txBody>
      </p:sp>
      <p:sp>
        <p:nvSpPr>
          <p:cNvPr id="1038" name="Pladsholder til titel 21"/>
          <p:cNvSpPr>
            <a:spLocks noGrp="1"/>
          </p:cNvSpPr>
          <p:nvPr>
            <p:ph type="title"/>
          </p:nvPr>
        </p:nvSpPr>
        <p:spPr bwMode="auto">
          <a:xfrm>
            <a:off x="301625" y="228600"/>
            <a:ext cx="8534400" cy="758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da-DK" altLang="da-DK"/>
              <a:t>Klik for at redigere titeltypografi i masteren</a:t>
            </a:r>
            <a:endParaRPr lang="en-US" altLang="da-DK"/>
          </a:p>
        </p:txBody>
      </p:sp>
      <p:sp>
        <p:nvSpPr>
          <p:cNvPr id="1039" name="Pladsholder til tekst 12"/>
          <p:cNvSpPr>
            <a:spLocks noGrp="1"/>
          </p:cNvSpPr>
          <p:nvPr>
            <p:ph type="body" idx="1"/>
          </p:nvPr>
        </p:nvSpPr>
        <p:spPr bwMode="auto">
          <a:xfrm>
            <a:off x="301625" y="1524000"/>
            <a:ext cx="8534400" cy="4598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da-DK" altLang="da-DK"/>
              <a:t>Klik for at redigere typografi i masteren</a:t>
            </a:r>
          </a:p>
          <a:p>
            <a:pPr lvl="1"/>
            <a:r>
              <a:rPr lang="da-DK" altLang="da-DK"/>
              <a:t>Andet niveau</a:t>
            </a:r>
          </a:p>
          <a:p>
            <a:pPr lvl="2"/>
            <a:r>
              <a:rPr lang="da-DK" altLang="da-DK"/>
              <a:t>Tredje niveau</a:t>
            </a:r>
          </a:p>
          <a:p>
            <a:pPr lvl="3"/>
            <a:r>
              <a:rPr lang="da-DK" altLang="da-DK"/>
              <a:t>Fjerde niveau</a:t>
            </a:r>
          </a:p>
          <a:p>
            <a:pPr lvl="4"/>
            <a:r>
              <a:rPr lang="da-DK" altLang="da-DK"/>
              <a:t>Femte niveau</a:t>
            </a:r>
            <a:endParaRPr lang="en-US" altLang="da-DK"/>
          </a:p>
        </p:txBody>
      </p:sp>
    </p:spTree>
  </p:cSld>
  <p:clrMap bg1="lt1" tx1="dk1" bg2="lt2" tx2="dk2" accent1="accent1" accent2="accent2" accent3="accent3" accent4="accent4" accent5="accent5" accent6="accent6" hlink="hlink" folHlink="folHlink"/>
  <p:sldLayoutIdLst>
    <p:sldLayoutId id="2147483881" r:id="rId1"/>
    <p:sldLayoutId id="2147483882" r:id="rId2"/>
    <p:sldLayoutId id="2147483883" r:id="rId3"/>
    <p:sldLayoutId id="2147483884" r:id="rId4"/>
    <p:sldLayoutId id="2147483885" r:id="rId5"/>
    <p:sldLayoutId id="2147483886" r:id="rId6"/>
    <p:sldLayoutId id="2147483887" r:id="rId7"/>
    <p:sldLayoutId id="2147483888" r:id="rId8"/>
    <p:sldLayoutId id="2147483889" r:id="rId9"/>
    <p:sldLayoutId id="2147483890" r:id="rId10"/>
    <p:sldLayoutId id="2147483891" r:id="rId11"/>
  </p:sldLayoutIdLst>
  <p:txStyles>
    <p:titleStyle>
      <a:lvl1pPr algn="ctr" rtl="0" eaLnBrk="0" fontAlgn="base" hangingPunct="0">
        <a:spcBef>
          <a:spcPct val="0"/>
        </a:spcBef>
        <a:spcAft>
          <a:spcPct val="0"/>
        </a:spcAft>
        <a:defRPr sz="3300" kern="1200">
          <a:solidFill>
            <a:srgbClr val="7B9899"/>
          </a:solidFill>
          <a:latin typeface="+mj-lt"/>
          <a:ea typeface="+mj-ea"/>
          <a:cs typeface="+mj-cs"/>
        </a:defRPr>
      </a:lvl1pPr>
      <a:lvl2pPr algn="ctr" rtl="0" eaLnBrk="0" fontAlgn="base" hangingPunct="0">
        <a:spcBef>
          <a:spcPct val="0"/>
        </a:spcBef>
        <a:spcAft>
          <a:spcPct val="0"/>
        </a:spcAft>
        <a:defRPr sz="3300">
          <a:solidFill>
            <a:srgbClr val="7B9899"/>
          </a:solidFill>
          <a:latin typeface="Georgia" pitchFamily="18" charset="0"/>
        </a:defRPr>
      </a:lvl2pPr>
      <a:lvl3pPr algn="ctr" rtl="0" eaLnBrk="0" fontAlgn="base" hangingPunct="0">
        <a:spcBef>
          <a:spcPct val="0"/>
        </a:spcBef>
        <a:spcAft>
          <a:spcPct val="0"/>
        </a:spcAft>
        <a:defRPr sz="3300">
          <a:solidFill>
            <a:srgbClr val="7B9899"/>
          </a:solidFill>
          <a:latin typeface="Georgia" pitchFamily="18" charset="0"/>
        </a:defRPr>
      </a:lvl3pPr>
      <a:lvl4pPr algn="ctr" rtl="0" eaLnBrk="0" fontAlgn="base" hangingPunct="0">
        <a:spcBef>
          <a:spcPct val="0"/>
        </a:spcBef>
        <a:spcAft>
          <a:spcPct val="0"/>
        </a:spcAft>
        <a:defRPr sz="3300">
          <a:solidFill>
            <a:srgbClr val="7B9899"/>
          </a:solidFill>
          <a:latin typeface="Georgia" pitchFamily="18" charset="0"/>
        </a:defRPr>
      </a:lvl4pPr>
      <a:lvl5pPr algn="ctr" rtl="0" eaLnBrk="0" fontAlgn="base" hangingPunct="0">
        <a:spcBef>
          <a:spcPct val="0"/>
        </a:spcBef>
        <a:spcAft>
          <a:spcPct val="0"/>
        </a:spcAft>
        <a:defRPr sz="3300">
          <a:solidFill>
            <a:srgbClr val="7B9899"/>
          </a:solidFill>
          <a:latin typeface="Georgia" pitchFamily="18" charset="0"/>
        </a:defRPr>
      </a:lvl5pPr>
      <a:lvl6pPr marL="457200" algn="ctr" rtl="0" fontAlgn="base">
        <a:spcBef>
          <a:spcPct val="0"/>
        </a:spcBef>
        <a:spcAft>
          <a:spcPct val="0"/>
        </a:spcAft>
        <a:defRPr sz="3300">
          <a:solidFill>
            <a:srgbClr val="7B9899"/>
          </a:solidFill>
          <a:latin typeface="Georgia" pitchFamily="18" charset="0"/>
        </a:defRPr>
      </a:lvl6pPr>
      <a:lvl7pPr marL="914400" algn="ctr" rtl="0" fontAlgn="base">
        <a:spcBef>
          <a:spcPct val="0"/>
        </a:spcBef>
        <a:spcAft>
          <a:spcPct val="0"/>
        </a:spcAft>
        <a:defRPr sz="3300">
          <a:solidFill>
            <a:srgbClr val="7B9899"/>
          </a:solidFill>
          <a:latin typeface="Georgia" pitchFamily="18" charset="0"/>
        </a:defRPr>
      </a:lvl7pPr>
      <a:lvl8pPr marL="1371600" algn="ctr" rtl="0" fontAlgn="base">
        <a:spcBef>
          <a:spcPct val="0"/>
        </a:spcBef>
        <a:spcAft>
          <a:spcPct val="0"/>
        </a:spcAft>
        <a:defRPr sz="3300">
          <a:solidFill>
            <a:srgbClr val="7B9899"/>
          </a:solidFill>
          <a:latin typeface="Georgia" pitchFamily="18" charset="0"/>
        </a:defRPr>
      </a:lvl8pPr>
      <a:lvl9pPr marL="1828800" algn="ctr" rtl="0" fontAlgn="base">
        <a:spcBef>
          <a:spcPct val="0"/>
        </a:spcBef>
        <a:spcAft>
          <a:spcPct val="0"/>
        </a:spcAft>
        <a:defRPr sz="3300">
          <a:solidFill>
            <a:srgbClr val="7B9899"/>
          </a:solidFill>
          <a:latin typeface="Georgia" pitchFamily="18" charset="0"/>
        </a:defRPr>
      </a:lvl9pPr>
    </p:titleStyle>
    <p:bodyStyle>
      <a:lvl1pPr marL="273050" indent="-273050" algn="l" rtl="0" eaLnBrk="0" fontAlgn="base" hangingPunct="0">
        <a:spcBef>
          <a:spcPct val="20000"/>
        </a:spcBef>
        <a:spcAft>
          <a:spcPct val="0"/>
        </a:spcAft>
        <a:buClr>
          <a:schemeClr val="accent1"/>
        </a:buClr>
        <a:buSzPct val="85000"/>
        <a:buFont typeface="Wingdings 2" pitchFamily="18" charset="2"/>
        <a:buChar char=""/>
        <a:defRPr sz="2700" kern="1200">
          <a:solidFill>
            <a:schemeClr val="tx1"/>
          </a:solidFill>
          <a:latin typeface="+mn-lt"/>
          <a:ea typeface="+mn-ea"/>
          <a:cs typeface="+mn-cs"/>
        </a:defRPr>
      </a:lvl1pPr>
      <a:lvl2pPr marL="547688" indent="-273050" algn="l" rtl="0" eaLnBrk="0" fontAlgn="base" hangingPunct="0">
        <a:spcBef>
          <a:spcPct val="20000"/>
        </a:spcBef>
        <a:spcAft>
          <a:spcPct val="0"/>
        </a:spcAft>
        <a:buClr>
          <a:schemeClr val="accent2"/>
        </a:buClr>
        <a:buSzPct val="70000"/>
        <a:buFont typeface="Wingdings" pitchFamily="2" charset="2"/>
        <a:buChar char=""/>
        <a:defRPr sz="2200" kern="1200">
          <a:solidFill>
            <a:schemeClr val="tx2"/>
          </a:solidFill>
          <a:latin typeface="+mn-lt"/>
          <a:ea typeface="+mn-ea"/>
          <a:cs typeface="+mn-cs"/>
        </a:defRPr>
      </a:lvl2pPr>
      <a:lvl3pPr marL="822325" indent="-228600" algn="l" rtl="0" eaLnBrk="0" fontAlgn="base" hangingPunct="0">
        <a:spcBef>
          <a:spcPct val="20000"/>
        </a:spcBef>
        <a:spcAft>
          <a:spcPct val="0"/>
        </a:spcAft>
        <a:buClr>
          <a:srgbClr val="8CADAE"/>
        </a:buClr>
        <a:buSzPct val="75000"/>
        <a:buFont typeface="Wingdings 2" pitchFamily="18" charset="2"/>
        <a:buChar char=""/>
        <a:defRPr sz="2000" kern="1200">
          <a:solidFill>
            <a:schemeClr val="tx1"/>
          </a:solidFill>
          <a:latin typeface="+mn-lt"/>
          <a:ea typeface="+mn-ea"/>
          <a:cs typeface="+mn-cs"/>
        </a:defRPr>
      </a:lvl3pPr>
      <a:lvl4pPr marL="1096963" indent="-228600" algn="l" rtl="0" eaLnBrk="0" fontAlgn="base" hangingPunct="0">
        <a:spcBef>
          <a:spcPct val="20000"/>
        </a:spcBef>
        <a:spcAft>
          <a:spcPct val="0"/>
        </a:spcAft>
        <a:buClr>
          <a:srgbClr val="8C7B70"/>
        </a:buClr>
        <a:buSzPct val="70000"/>
        <a:buFont typeface="Wingdings" pitchFamily="2" charset="2"/>
        <a:buChar char=""/>
        <a:defRPr sz="2000" kern="1200">
          <a:solidFill>
            <a:schemeClr val="tx2"/>
          </a:solidFill>
          <a:latin typeface="+mn-lt"/>
          <a:ea typeface="+mn-ea"/>
          <a:cs typeface="+mn-cs"/>
        </a:defRPr>
      </a:lvl4pPr>
      <a:lvl5pPr marL="1371600" indent="-228600" algn="l" rtl="0" eaLnBrk="0" fontAlgn="base" hangingPunct="0">
        <a:spcBef>
          <a:spcPct val="20000"/>
        </a:spcBef>
        <a:spcAft>
          <a:spcPct val="0"/>
        </a:spcAft>
        <a:buClr>
          <a:srgbClr val="8FB08C"/>
        </a:buClr>
        <a:buChar char="•"/>
        <a:defRPr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Undertitel 2"/>
          <p:cNvSpPr>
            <a:spLocks noGrp="1"/>
          </p:cNvSpPr>
          <p:nvPr>
            <p:ph type="subTitle" idx="1"/>
          </p:nvPr>
        </p:nvSpPr>
        <p:spPr/>
        <p:txBody>
          <a:bodyPr>
            <a:normAutofit/>
          </a:bodyPr>
          <a:lstStyle/>
          <a:p>
            <a:pPr eaLnBrk="1" fontAlgn="auto" hangingPunct="1">
              <a:spcAft>
                <a:spcPts val="0"/>
              </a:spcAft>
              <a:buFont typeface="Wingdings 2"/>
              <a:buNone/>
              <a:defRPr/>
            </a:pPr>
            <a:r>
              <a:rPr lang="da-DK" dirty="0"/>
              <a:t>Beretning for 2024</a:t>
            </a:r>
          </a:p>
        </p:txBody>
      </p:sp>
      <p:sp>
        <p:nvSpPr>
          <p:cNvPr id="13315" name="Titel 1"/>
          <p:cNvSpPr>
            <a:spLocks noGrp="1"/>
          </p:cNvSpPr>
          <p:nvPr>
            <p:ph type="ctrTitle"/>
          </p:nvPr>
        </p:nvSpPr>
        <p:spPr/>
        <p:txBody>
          <a:bodyPr/>
          <a:lstStyle/>
          <a:p>
            <a:pPr eaLnBrk="1" hangingPunct="1"/>
            <a:r>
              <a:rPr lang="da-DK" altLang="da-DK" dirty="0" err="1"/>
              <a:t>DSMFs</a:t>
            </a:r>
            <a:r>
              <a:rPr lang="da-DK" altLang="da-DK" dirty="0"/>
              <a:t> Uddannelsesråd</a:t>
            </a:r>
          </a:p>
        </p:txBody>
      </p:sp>
      <p:pic>
        <p:nvPicPr>
          <p:cNvPr id="1331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16013" y="3636963"/>
            <a:ext cx="6985000" cy="2528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el 1"/>
          <p:cNvSpPr>
            <a:spLocks noGrp="1"/>
          </p:cNvSpPr>
          <p:nvPr>
            <p:ph type="title"/>
          </p:nvPr>
        </p:nvSpPr>
        <p:spPr/>
        <p:txBody>
          <a:bodyPr/>
          <a:lstStyle/>
          <a:p>
            <a:pPr eaLnBrk="1" hangingPunct="1"/>
            <a:r>
              <a:rPr lang="da-DK" altLang="da-DK" sz="3200" dirty="0">
                <a:solidFill>
                  <a:srgbClr val="7B9899"/>
                </a:solidFill>
              </a:rPr>
              <a:t>Opstillede til rådet 2025-2027</a:t>
            </a:r>
          </a:p>
        </p:txBody>
      </p:sp>
      <p:sp>
        <p:nvSpPr>
          <p:cNvPr id="5" name="Tekstfelt 4"/>
          <p:cNvSpPr txBox="1"/>
          <p:nvPr/>
        </p:nvSpPr>
        <p:spPr>
          <a:xfrm>
            <a:off x="611560" y="1772816"/>
            <a:ext cx="7560840" cy="4431983"/>
          </a:xfrm>
          <a:prstGeom prst="rect">
            <a:avLst/>
          </a:prstGeom>
          <a:noFill/>
        </p:spPr>
        <p:txBody>
          <a:bodyPr wrap="square" rtlCol="0">
            <a:spAutoFit/>
          </a:bodyPr>
          <a:lstStyle/>
          <a:p>
            <a:r>
              <a:rPr lang="da-DK" sz="2400" dirty="0"/>
              <a:t>Opstiller til uddannelsesrådet:</a:t>
            </a:r>
          </a:p>
          <a:p>
            <a:pPr marL="285750" indent="-285750">
              <a:buFont typeface="Arial" panose="020B0604020202020204" pitchFamily="34" charset="0"/>
              <a:buChar char="•"/>
            </a:pPr>
            <a:r>
              <a:rPr lang="da-DK" sz="2400" dirty="0"/>
              <a:t>Kenni Engstrøm (</a:t>
            </a:r>
            <a:r>
              <a:rPr lang="da-DK" sz="2400" dirty="0" err="1"/>
              <a:t>onk</a:t>
            </a:r>
            <a:r>
              <a:rPr lang="da-DK" sz="2400" dirty="0"/>
              <a:t>)</a:t>
            </a:r>
          </a:p>
          <a:p>
            <a:pPr marL="285750" indent="-285750">
              <a:buFont typeface="Arial" panose="020B0604020202020204" pitchFamily="34" charset="0"/>
              <a:buChar char="•"/>
            </a:pPr>
            <a:r>
              <a:rPr lang="da-DK" sz="2400" dirty="0"/>
              <a:t>Bjarke Mortensen (</a:t>
            </a:r>
            <a:r>
              <a:rPr lang="da-DK" sz="2400" dirty="0" err="1"/>
              <a:t>onk</a:t>
            </a:r>
            <a:r>
              <a:rPr lang="da-DK" sz="2400" dirty="0"/>
              <a:t>)</a:t>
            </a:r>
          </a:p>
          <a:p>
            <a:pPr marL="285750" indent="-285750">
              <a:buFont typeface="Arial" panose="020B0604020202020204" pitchFamily="34" charset="0"/>
              <a:buChar char="•"/>
            </a:pPr>
            <a:r>
              <a:rPr lang="da-DK" sz="2400" dirty="0"/>
              <a:t>Lars </a:t>
            </a:r>
            <a:r>
              <a:rPr lang="da-DK" sz="2400" dirty="0" err="1"/>
              <a:t>Jødal</a:t>
            </a:r>
            <a:r>
              <a:rPr lang="da-DK" sz="2400" dirty="0"/>
              <a:t> (</a:t>
            </a:r>
            <a:r>
              <a:rPr lang="da-DK" sz="2400" dirty="0" err="1"/>
              <a:t>nuk</a:t>
            </a:r>
            <a:r>
              <a:rPr lang="da-DK" sz="2400" dirty="0"/>
              <a:t>)</a:t>
            </a:r>
          </a:p>
          <a:p>
            <a:pPr marL="285750" indent="-285750">
              <a:buFont typeface="Arial" panose="020B0604020202020204" pitchFamily="34" charset="0"/>
              <a:buChar char="•"/>
            </a:pPr>
            <a:r>
              <a:rPr lang="da-DK" sz="2400" dirty="0">
                <a:solidFill>
                  <a:srgbClr val="FF0000"/>
                </a:solidFill>
              </a:rPr>
              <a:t>Eddi Ravn Albrechtslund (rad)</a:t>
            </a:r>
          </a:p>
          <a:p>
            <a:pPr marL="285750" indent="-285750">
              <a:buFont typeface="Arial" panose="020B0604020202020204" pitchFamily="34" charset="0"/>
              <a:buChar char="•"/>
            </a:pPr>
            <a:r>
              <a:rPr lang="da-DK" sz="2400" dirty="0">
                <a:solidFill>
                  <a:srgbClr val="FF0000"/>
                </a:solidFill>
              </a:rPr>
              <a:t>Christine Voetmann (nyuddannet [rad])</a:t>
            </a:r>
          </a:p>
          <a:p>
            <a:endParaRPr lang="da-DK" sz="2400" dirty="0"/>
          </a:p>
          <a:p>
            <a:r>
              <a:rPr lang="da-DK" sz="2400" dirty="0"/>
              <a:t>Opstiller som suppleanter:</a:t>
            </a:r>
          </a:p>
          <a:p>
            <a:pPr marL="342900" indent="-342900">
              <a:buFont typeface="Arial" panose="020B0604020202020204" pitchFamily="34" charset="0"/>
              <a:buChar char="•"/>
            </a:pPr>
            <a:r>
              <a:rPr lang="da-DK" sz="2400" dirty="0">
                <a:solidFill>
                  <a:srgbClr val="FF0000"/>
                </a:solidFill>
              </a:rPr>
              <a:t>Inger Mathilde (Thilde) Kofoed (rad)</a:t>
            </a:r>
          </a:p>
          <a:p>
            <a:pPr marL="342900" indent="-342900">
              <a:buFont typeface="Arial" panose="020B0604020202020204" pitchFamily="34" charset="0"/>
              <a:buChar char="•"/>
            </a:pPr>
            <a:r>
              <a:rPr lang="da-DK" sz="2400" dirty="0">
                <a:solidFill>
                  <a:srgbClr val="FF0000"/>
                </a:solidFill>
              </a:rPr>
              <a:t>Mads Møgelmose Kjeldsen (nyuddannet, </a:t>
            </a:r>
            <a:r>
              <a:rPr lang="da-DK" sz="2400" dirty="0" err="1">
                <a:solidFill>
                  <a:srgbClr val="FF0000"/>
                </a:solidFill>
              </a:rPr>
              <a:t>onk</a:t>
            </a:r>
            <a:r>
              <a:rPr lang="da-DK" sz="2400" dirty="0">
                <a:solidFill>
                  <a:srgbClr val="FF0000"/>
                </a:solidFill>
              </a:rPr>
              <a:t>)</a:t>
            </a:r>
          </a:p>
          <a:p>
            <a:pPr marL="342900" indent="-342900">
              <a:buFont typeface="Arial" panose="020B0604020202020204" pitchFamily="34" charset="0"/>
              <a:buChar char="•"/>
            </a:pPr>
            <a:r>
              <a:rPr lang="da-DK" sz="2400" dirty="0">
                <a:solidFill>
                  <a:srgbClr val="FF0000"/>
                </a:solidFill>
              </a:rPr>
              <a:t>Lars Poulsen Tolbod (</a:t>
            </a:r>
            <a:r>
              <a:rPr lang="da-DK" sz="2400" dirty="0" err="1">
                <a:solidFill>
                  <a:srgbClr val="FF0000"/>
                </a:solidFill>
              </a:rPr>
              <a:t>nuk</a:t>
            </a:r>
            <a:r>
              <a:rPr lang="da-DK" sz="2400" dirty="0">
                <a:solidFill>
                  <a:srgbClr val="FF0000"/>
                </a:solidFill>
              </a:rPr>
              <a:t>)</a:t>
            </a:r>
            <a:endParaRPr lang="da-DK" sz="2400" dirty="0"/>
          </a:p>
          <a:p>
            <a:pPr marL="285750" indent="-285750">
              <a:buFont typeface="Arial" panose="020B0604020202020204" pitchFamily="34" charset="0"/>
              <a:buChar char="•"/>
            </a:pPr>
            <a:endParaRPr lang="da-DK" dirty="0"/>
          </a:p>
        </p:txBody>
      </p:sp>
    </p:spTree>
    <p:extLst>
      <p:ext uri="{BB962C8B-B14F-4D97-AF65-F5344CB8AC3E}">
        <p14:creationId xmlns:p14="http://schemas.microsoft.com/office/powerpoint/2010/main" val="34097044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uppe 1">
            <a:extLst>
              <a:ext uri="{FF2B5EF4-FFF2-40B4-BE49-F238E27FC236}">
                <a16:creationId xmlns:a16="http://schemas.microsoft.com/office/drawing/2014/main" id="{3FECE496-9730-4FE2-81AA-40A4FB6A6E8B}"/>
              </a:ext>
            </a:extLst>
          </p:cNvPr>
          <p:cNvGrpSpPr/>
          <p:nvPr/>
        </p:nvGrpSpPr>
        <p:grpSpPr>
          <a:xfrm>
            <a:off x="1403649" y="1670664"/>
            <a:ext cx="6264696" cy="3384376"/>
            <a:chOff x="1187624" y="1628800"/>
            <a:chExt cx="7056784" cy="3456384"/>
          </a:xfrm>
        </p:grpSpPr>
        <p:cxnSp>
          <p:nvCxnSpPr>
            <p:cNvPr id="4" name="Lige forbindelse 3"/>
            <p:cNvCxnSpPr>
              <a:cxnSpLocks/>
            </p:cNvCxnSpPr>
            <p:nvPr/>
          </p:nvCxnSpPr>
          <p:spPr>
            <a:xfrm>
              <a:off x="1187624" y="1628800"/>
              <a:ext cx="7056784" cy="0"/>
            </a:xfrm>
            <a:prstGeom prst="line">
              <a:avLst/>
            </a:prstGeom>
            <a:ln w="19050">
              <a:solidFill>
                <a:schemeClr val="tx1"/>
              </a:solidFill>
              <a:prstDash val="sysDash"/>
            </a:ln>
          </p:spPr>
          <p:style>
            <a:lnRef idx="1">
              <a:schemeClr val="accent1"/>
            </a:lnRef>
            <a:fillRef idx="0">
              <a:schemeClr val="accent1"/>
            </a:fillRef>
            <a:effectRef idx="0">
              <a:schemeClr val="accent1"/>
            </a:effectRef>
            <a:fontRef idx="minor">
              <a:schemeClr val="tx1"/>
            </a:fontRef>
          </p:style>
        </p:cxnSp>
        <p:cxnSp>
          <p:nvCxnSpPr>
            <p:cNvPr id="5" name="Lige forbindelse 4"/>
            <p:cNvCxnSpPr>
              <a:cxnSpLocks/>
            </p:cNvCxnSpPr>
            <p:nvPr/>
          </p:nvCxnSpPr>
          <p:spPr>
            <a:xfrm flipV="1">
              <a:off x="8244408" y="1628800"/>
              <a:ext cx="0" cy="2336014"/>
            </a:xfrm>
            <a:prstGeom prst="line">
              <a:avLst/>
            </a:prstGeom>
            <a:ln w="19050">
              <a:solidFill>
                <a:schemeClr val="tx1"/>
              </a:solidFill>
              <a:prstDash val="sysDash"/>
            </a:ln>
          </p:spPr>
          <p:style>
            <a:lnRef idx="1">
              <a:schemeClr val="accent1"/>
            </a:lnRef>
            <a:fillRef idx="0">
              <a:schemeClr val="accent1"/>
            </a:fillRef>
            <a:effectRef idx="0">
              <a:schemeClr val="accent1"/>
            </a:effectRef>
            <a:fontRef idx="minor">
              <a:schemeClr val="tx1"/>
            </a:fontRef>
          </p:style>
        </p:cxnSp>
        <p:cxnSp>
          <p:nvCxnSpPr>
            <p:cNvPr id="6" name="Lige forbindelse 5"/>
            <p:cNvCxnSpPr>
              <a:cxnSpLocks/>
            </p:cNvCxnSpPr>
            <p:nvPr/>
          </p:nvCxnSpPr>
          <p:spPr>
            <a:xfrm flipV="1">
              <a:off x="4847674" y="3964814"/>
              <a:ext cx="3396734" cy="17269"/>
            </a:xfrm>
            <a:prstGeom prst="line">
              <a:avLst/>
            </a:prstGeom>
            <a:ln w="19050">
              <a:solidFill>
                <a:schemeClr val="tx1"/>
              </a:solidFill>
              <a:prstDash val="sysDash"/>
            </a:ln>
          </p:spPr>
          <p:style>
            <a:lnRef idx="1">
              <a:schemeClr val="accent1"/>
            </a:lnRef>
            <a:fillRef idx="0">
              <a:schemeClr val="accent1"/>
            </a:fillRef>
            <a:effectRef idx="0">
              <a:schemeClr val="accent1"/>
            </a:effectRef>
            <a:fontRef idx="minor">
              <a:schemeClr val="tx1"/>
            </a:fontRef>
          </p:style>
        </p:cxnSp>
        <p:cxnSp>
          <p:nvCxnSpPr>
            <p:cNvPr id="7" name="Lige forbindelse 6"/>
            <p:cNvCxnSpPr>
              <a:cxnSpLocks/>
            </p:cNvCxnSpPr>
            <p:nvPr/>
          </p:nvCxnSpPr>
          <p:spPr>
            <a:xfrm flipV="1">
              <a:off x="4847674" y="3982083"/>
              <a:ext cx="0" cy="1085831"/>
            </a:xfrm>
            <a:prstGeom prst="line">
              <a:avLst/>
            </a:prstGeom>
            <a:ln w="19050">
              <a:solidFill>
                <a:schemeClr val="tx1"/>
              </a:solidFill>
              <a:prstDash val="sysDash"/>
            </a:ln>
          </p:spPr>
          <p:style>
            <a:lnRef idx="1">
              <a:schemeClr val="accent1"/>
            </a:lnRef>
            <a:fillRef idx="0">
              <a:schemeClr val="accent1"/>
            </a:fillRef>
            <a:effectRef idx="0">
              <a:schemeClr val="accent1"/>
            </a:effectRef>
            <a:fontRef idx="minor">
              <a:schemeClr val="tx1"/>
            </a:fontRef>
          </p:style>
        </p:cxnSp>
        <p:cxnSp>
          <p:nvCxnSpPr>
            <p:cNvPr id="8" name="Lige forbindelse 7"/>
            <p:cNvCxnSpPr>
              <a:cxnSpLocks/>
            </p:cNvCxnSpPr>
            <p:nvPr/>
          </p:nvCxnSpPr>
          <p:spPr>
            <a:xfrm>
              <a:off x="1187624" y="5085184"/>
              <a:ext cx="3660050" cy="0"/>
            </a:xfrm>
            <a:prstGeom prst="line">
              <a:avLst/>
            </a:prstGeom>
            <a:ln w="19050">
              <a:solidFill>
                <a:schemeClr val="tx1"/>
              </a:solidFill>
              <a:prstDash val="sysDash"/>
            </a:ln>
          </p:spPr>
          <p:style>
            <a:lnRef idx="1">
              <a:schemeClr val="accent1"/>
            </a:lnRef>
            <a:fillRef idx="0">
              <a:schemeClr val="accent1"/>
            </a:fillRef>
            <a:effectRef idx="0">
              <a:schemeClr val="accent1"/>
            </a:effectRef>
            <a:fontRef idx="minor">
              <a:schemeClr val="tx1"/>
            </a:fontRef>
          </p:style>
        </p:cxnSp>
        <p:cxnSp>
          <p:nvCxnSpPr>
            <p:cNvPr id="9" name="Lige forbindelse 8"/>
            <p:cNvCxnSpPr>
              <a:cxnSpLocks/>
            </p:cNvCxnSpPr>
            <p:nvPr/>
          </p:nvCxnSpPr>
          <p:spPr>
            <a:xfrm>
              <a:off x="1187624" y="1628800"/>
              <a:ext cx="0" cy="3456384"/>
            </a:xfrm>
            <a:prstGeom prst="line">
              <a:avLst/>
            </a:prstGeom>
            <a:ln w="19050">
              <a:solidFill>
                <a:schemeClr val="tx1"/>
              </a:solidFill>
              <a:prstDash val="sysDash"/>
            </a:ln>
          </p:spPr>
          <p:style>
            <a:lnRef idx="1">
              <a:schemeClr val="accent1"/>
            </a:lnRef>
            <a:fillRef idx="0">
              <a:schemeClr val="accent1"/>
            </a:fillRef>
            <a:effectRef idx="0">
              <a:schemeClr val="accent1"/>
            </a:effectRef>
            <a:fontRef idx="minor">
              <a:schemeClr val="tx1"/>
            </a:fontRef>
          </p:style>
        </p:cxnSp>
      </p:grpSp>
      <p:pic>
        <p:nvPicPr>
          <p:cNvPr id="14" name="Billede 13">
            <a:extLst>
              <a:ext uri="{FF2B5EF4-FFF2-40B4-BE49-F238E27FC236}">
                <a16:creationId xmlns:a16="http://schemas.microsoft.com/office/drawing/2014/main" id="{D8DB4D73-8DBA-C060-EAF8-FC71870BD013}"/>
              </a:ext>
            </a:extLst>
          </p:cNvPr>
          <p:cNvPicPr>
            <a:picLocks noChangeAspect="1"/>
          </p:cNvPicPr>
          <p:nvPr/>
        </p:nvPicPr>
        <p:blipFill>
          <a:blip r:embed="rId3"/>
          <a:stretch>
            <a:fillRect/>
          </a:stretch>
        </p:blipFill>
        <p:spPr>
          <a:xfrm>
            <a:off x="1342574" y="1556792"/>
            <a:ext cx="6458851" cy="4734586"/>
          </a:xfrm>
          <a:prstGeom prst="rect">
            <a:avLst/>
          </a:prstGeom>
        </p:spPr>
      </p:pic>
      <p:sp>
        <p:nvSpPr>
          <p:cNvPr id="14338" name="Titel 1"/>
          <p:cNvSpPr>
            <a:spLocks noGrp="1"/>
          </p:cNvSpPr>
          <p:nvPr>
            <p:ph type="title"/>
          </p:nvPr>
        </p:nvSpPr>
        <p:spPr/>
        <p:txBody>
          <a:bodyPr/>
          <a:lstStyle/>
          <a:p>
            <a:pPr eaLnBrk="1" hangingPunct="1"/>
            <a:r>
              <a:rPr lang="da-DK" altLang="da-DK" sz="3200" dirty="0">
                <a:solidFill>
                  <a:srgbClr val="7B9899"/>
                </a:solidFill>
              </a:rPr>
              <a:t>Rådets sammensætning siden GF 2023</a:t>
            </a:r>
          </a:p>
        </p:txBody>
      </p:sp>
      <p:grpSp>
        <p:nvGrpSpPr>
          <p:cNvPr id="10" name="Gruppe 9">
            <a:extLst>
              <a:ext uri="{FF2B5EF4-FFF2-40B4-BE49-F238E27FC236}">
                <a16:creationId xmlns:a16="http://schemas.microsoft.com/office/drawing/2014/main" id="{1CF53747-2CC2-362C-82E9-7F76EFCDF932}"/>
              </a:ext>
            </a:extLst>
          </p:cNvPr>
          <p:cNvGrpSpPr/>
          <p:nvPr/>
        </p:nvGrpSpPr>
        <p:grpSpPr>
          <a:xfrm>
            <a:off x="1403649" y="1607519"/>
            <a:ext cx="6264694" cy="3401284"/>
            <a:chOff x="1187624" y="1628800"/>
            <a:chExt cx="7056784" cy="3473653"/>
          </a:xfrm>
        </p:grpSpPr>
        <p:cxnSp>
          <p:nvCxnSpPr>
            <p:cNvPr id="11" name="Lige forbindelse 10">
              <a:extLst>
                <a:ext uri="{FF2B5EF4-FFF2-40B4-BE49-F238E27FC236}">
                  <a16:creationId xmlns:a16="http://schemas.microsoft.com/office/drawing/2014/main" id="{02A5B0FA-0C13-42A1-205E-5DCF02E39211}"/>
                </a:ext>
              </a:extLst>
            </p:cNvPr>
            <p:cNvCxnSpPr>
              <a:cxnSpLocks/>
            </p:cNvCxnSpPr>
            <p:nvPr/>
          </p:nvCxnSpPr>
          <p:spPr>
            <a:xfrm>
              <a:off x="1187624" y="1628800"/>
              <a:ext cx="7056784" cy="0"/>
            </a:xfrm>
            <a:prstGeom prst="line">
              <a:avLst/>
            </a:prstGeom>
            <a:ln w="19050">
              <a:solidFill>
                <a:schemeClr val="tx1"/>
              </a:solidFill>
              <a:prstDash val="sysDash"/>
            </a:ln>
          </p:spPr>
          <p:style>
            <a:lnRef idx="1">
              <a:schemeClr val="accent1"/>
            </a:lnRef>
            <a:fillRef idx="0">
              <a:schemeClr val="accent1"/>
            </a:fillRef>
            <a:effectRef idx="0">
              <a:schemeClr val="accent1"/>
            </a:effectRef>
            <a:fontRef idx="minor">
              <a:schemeClr val="tx1"/>
            </a:fontRef>
          </p:style>
        </p:cxnSp>
        <p:cxnSp>
          <p:nvCxnSpPr>
            <p:cNvPr id="12" name="Lige forbindelse 11">
              <a:extLst>
                <a:ext uri="{FF2B5EF4-FFF2-40B4-BE49-F238E27FC236}">
                  <a16:creationId xmlns:a16="http://schemas.microsoft.com/office/drawing/2014/main" id="{0123F608-1020-6179-1141-7593473E8EB7}"/>
                </a:ext>
              </a:extLst>
            </p:cNvPr>
            <p:cNvCxnSpPr>
              <a:cxnSpLocks/>
            </p:cNvCxnSpPr>
            <p:nvPr/>
          </p:nvCxnSpPr>
          <p:spPr>
            <a:xfrm flipV="1">
              <a:off x="8244408" y="1628800"/>
              <a:ext cx="0" cy="2375017"/>
            </a:xfrm>
            <a:prstGeom prst="line">
              <a:avLst/>
            </a:prstGeom>
            <a:ln w="19050">
              <a:solidFill>
                <a:schemeClr val="tx1"/>
              </a:solidFill>
              <a:prstDash val="sysDash"/>
            </a:ln>
          </p:spPr>
          <p:style>
            <a:lnRef idx="1">
              <a:schemeClr val="accent1"/>
            </a:lnRef>
            <a:fillRef idx="0">
              <a:schemeClr val="accent1"/>
            </a:fillRef>
            <a:effectRef idx="0">
              <a:schemeClr val="accent1"/>
            </a:effectRef>
            <a:fontRef idx="minor">
              <a:schemeClr val="tx1"/>
            </a:fontRef>
          </p:style>
        </p:cxnSp>
        <p:cxnSp>
          <p:nvCxnSpPr>
            <p:cNvPr id="13" name="Lige forbindelse 12">
              <a:extLst>
                <a:ext uri="{FF2B5EF4-FFF2-40B4-BE49-F238E27FC236}">
                  <a16:creationId xmlns:a16="http://schemas.microsoft.com/office/drawing/2014/main" id="{42E0869C-F381-7AED-60FC-8DCD28681ECA}"/>
                </a:ext>
              </a:extLst>
            </p:cNvPr>
            <p:cNvCxnSpPr>
              <a:cxnSpLocks/>
            </p:cNvCxnSpPr>
            <p:nvPr/>
          </p:nvCxnSpPr>
          <p:spPr>
            <a:xfrm>
              <a:off x="4756572" y="4003817"/>
              <a:ext cx="3487836" cy="0"/>
            </a:xfrm>
            <a:prstGeom prst="line">
              <a:avLst/>
            </a:prstGeom>
            <a:ln w="19050">
              <a:solidFill>
                <a:schemeClr val="tx1"/>
              </a:solidFill>
              <a:prstDash val="sysDash"/>
            </a:ln>
          </p:spPr>
          <p:style>
            <a:lnRef idx="1">
              <a:schemeClr val="accent1"/>
            </a:lnRef>
            <a:fillRef idx="0">
              <a:schemeClr val="accent1"/>
            </a:fillRef>
            <a:effectRef idx="0">
              <a:schemeClr val="accent1"/>
            </a:effectRef>
            <a:fontRef idx="minor">
              <a:schemeClr val="tx1"/>
            </a:fontRef>
          </p:style>
        </p:cxnSp>
        <p:cxnSp>
          <p:nvCxnSpPr>
            <p:cNvPr id="15" name="Lige forbindelse 14">
              <a:extLst>
                <a:ext uri="{FF2B5EF4-FFF2-40B4-BE49-F238E27FC236}">
                  <a16:creationId xmlns:a16="http://schemas.microsoft.com/office/drawing/2014/main" id="{E169C317-73A7-216B-F4F4-B25EF9D78E94}"/>
                </a:ext>
              </a:extLst>
            </p:cNvPr>
            <p:cNvCxnSpPr>
              <a:cxnSpLocks/>
            </p:cNvCxnSpPr>
            <p:nvPr/>
          </p:nvCxnSpPr>
          <p:spPr>
            <a:xfrm flipV="1">
              <a:off x="4756572" y="4029303"/>
              <a:ext cx="0" cy="1073150"/>
            </a:xfrm>
            <a:prstGeom prst="line">
              <a:avLst/>
            </a:prstGeom>
            <a:ln w="19050">
              <a:solidFill>
                <a:schemeClr val="tx1"/>
              </a:solidFill>
              <a:prstDash val="sysDash"/>
            </a:ln>
          </p:spPr>
          <p:style>
            <a:lnRef idx="1">
              <a:schemeClr val="accent1"/>
            </a:lnRef>
            <a:fillRef idx="0">
              <a:schemeClr val="accent1"/>
            </a:fillRef>
            <a:effectRef idx="0">
              <a:schemeClr val="accent1"/>
            </a:effectRef>
            <a:fontRef idx="minor">
              <a:schemeClr val="tx1"/>
            </a:fontRef>
          </p:style>
        </p:cxnSp>
        <p:cxnSp>
          <p:nvCxnSpPr>
            <p:cNvPr id="16" name="Lige forbindelse 15">
              <a:extLst>
                <a:ext uri="{FF2B5EF4-FFF2-40B4-BE49-F238E27FC236}">
                  <a16:creationId xmlns:a16="http://schemas.microsoft.com/office/drawing/2014/main" id="{8BB23902-B67D-C856-3BDC-4229AE63BD1B}"/>
                </a:ext>
              </a:extLst>
            </p:cNvPr>
            <p:cNvCxnSpPr>
              <a:cxnSpLocks/>
            </p:cNvCxnSpPr>
            <p:nvPr/>
          </p:nvCxnSpPr>
          <p:spPr>
            <a:xfrm>
              <a:off x="1187624" y="5085184"/>
              <a:ext cx="3568948" cy="17269"/>
            </a:xfrm>
            <a:prstGeom prst="line">
              <a:avLst/>
            </a:prstGeom>
            <a:ln w="19050">
              <a:solidFill>
                <a:schemeClr val="tx1"/>
              </a:solidFill>
              <a:prstDash val="sysDash"/>
            </a:ln>
          </p:spPr>
          <p:style>
            <a:lnRef idx="1">
              <a:schemeClr val="accent1"/>
            </a:lnRef>
            <a:fillRef idx="0">
              <a:schemeClr val="accent1"/>
            </a:fillRef>
            <a:effectRef idx="0">
              <a:schemeClr val="accent1"/>
            </a:effectRef>
            <a:fontRef idx="minor">
              <a:schemeClr val="tx1"/>
            </a:fontRef>
          </p:style>
        </p:cxnSp>
        <p:cxnSp>
          <p:nvCxnSpPr>
            <p:cNvPr id="17" name="Lige forbindelse 16">
              <a:extLst>
                <a:ext uri="{FF2B5EF4-FFF2-40B4-BE49-F238E27FC236}">
                  <a16:creationId xmlns:a16="http://schemas.microsoft.com/office/drawing/2014/main" id="{25336CEF-13E4-D78D-3A21-B9C3FDAFE46D}"/>
                </a:ext>
              </a:extLst>
            </p:cNvPr>
            <p:cNvCxnSpPr>
              <a:cxnSpLocks/>
            </p:cNvCxnSpPr>
            <p:nvPr/>
          </p:nvCxnSpPr>
          <p:spPr>
            <a:xfrm>
              <a:off x="1187624" y="1628800"/>
              <a:ext cx="0" cy="3456384"/>
            </a:xfrm>
            <a:prstGeom prst="line">
              <a:avLst/>
            </a:prstGeom>
            <a:ln w="19050">
              <a:solidFill>
                <a:schemeClr val="tx1"/>
              </a:solidFill>
              <a:prstDash val="sysDash"/>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12141796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ABB0C7D-6BE6-49B4-81C3-A8C1B6B65711}"/>
              </a:ext>
            </a:extLst>
          </p:cNvPr>
          <p:cNvSpPr>
            <a:spLocks noGrp="1"/>
          </p:cNvSpPr>
          <p:nvPr>
            <p:ph type="title"/>
          </p:nvPr>
        </p:nvSpPr>
        <p:spPr/>
        <p:txBody>
          <a:bodyPr/>
          <a:lstStyle/>
          <a:p>
            <a:r>
              <a:rPr lang="da-DK" dirty="0"/>
              <a:t>Antal færdiguddannede</a:t>
            </a:r>
          </a:p>
        </p:txBody>
      </p:sp>
      <p:graphicFrame>
        <p:nvGraphicFramePr>
          <p:cNvPr id="4" name="Pladsholder til indhold 5">
            <a:extLst>
              <a:ext uri="{FF2B5EF4-FFF2-40B4-BE49-F238E27FC236}">
                <a16:creationId xmlns:a16="http://schemas.microsoft.com/office/drawing/2014/main" id="{BDDC8EBF-3B20-4AD0-B24E-5C5937BDEB21}"/>
              </a:ext>
            </a:extLst>
          </p:cNvPr>
          <p:cNvGraphicFramePr>
            <a:graphicFrameLocks/>
          </p:cNvGraphicFramePr>
          <p:nvPr>
            <p:extLst>
              <p:ext uri="{D42A27DB-BD31-4B8C-83A1-F6EECF244321}">
                <p14:modId xmlns:p14="http://schemas.microsoft.com/office/powerpoint/2010/main" val="1243327647"/>
              </p:ext>
            </p:extLst>
          </p:nvPr>
        </p:nvGraphicFramePr>
        <p:xfrm>
          <a:off x="611560" y="1700808"/>
          <a:ext cx="7919665" cy="4588167"/>
        </p:xfrm>
        <a:graphic>
          <a:graphicData uri="http://schemas.openxmlformats.org/drawingml/2006/table">
            <a:tbl>
              <a:tblPr/>
              <a:tblGrid>
                <a:gridCol w="996932">
                  <a:extLst>
                    <a:ext uri="{9D8B030D-6E8A-4147-A177-3AD203B41FA5}">
                      <a16:colId xmlns:a16="http://schemas.microsoft.com/office/drawing/2014/main" val="20000"/>
                    </a:ext>
                  </a:extLst>
                </a:gridCol>
                <a:gridCol w="1730021">
                  <a:extLst>
                    <a:ext uri="{9D8B030D-6E8A-4147-A177-3AD203B41FA5}">
                      <a16:colId xmlns:a16="http://schemas.microsoft.com/office/drawing/2014/main" val="20001"/>
                    </a:ext>
                  </a:extLst>
                </a:gridCol>
                <a:gridCol w="1730904">
                  <a:extLst>
                    <a:ext uri="{9D8B030D-6E8A-4147-A177-3AD203B41FA5}">
                      <a16:colId xmlns:a16="http://schemas.microsoft.com/office/drawing/2014/main" val="20002"/>
                    </a:ext>
                  </a:extLst>
                </a:gridCol>
                <a:gridCol w="1730904">
                  <a:extLst>
                    <a:ext uri="{9D8B030D-6E8A-4147-A177-3AD203B41FA5}">
                      <a16:colId xmlns:a16="http://schemas.microsoft.com/office/drawing/2014/main" val="20003"/>
                    </a:ext>
                  </a:extLst>
                </a:gridCol>
                <a:gridCol w="1730904">
                  <a:extLst>
                    <a:ext uri="{9D8B030D-6E8A-4147-A177-3AD203B41FA5}">
                      <a16:colId xmlns:a16="http://schemas.microsoft.com/office/drawing/2014/main" val="20004"/>
                    </a:ext>
                  </a:extLst>
                </a:gridCol>
              </a:tblGrid>
              <a:tr h="279317">
                <a:tc>
                  <a:txBody>
                    <a:bodyPr/>
                    <a:lstStyle/>
                    <a:p>
                      <a:pPr>
                        <a:spcAft>
                          <a:spcPts val="0"/>
                        </a:spcAft>
                      </a:pPr>
                      <a:endParaRPr lang="da-DK" sz="1800" dirty="0">
                        <a:latin typeface="Arial"/>
                        <a:ea typeface="Times New Roman"/>
                        <a:cs typeface="Times New Roman"/>
                      </a:endParaRPr>
                    </a:p>
                  </a:txBody>
                  <a:tcPr marL="68570" marR="68570" marT="0" marB="0" anchor="ctr">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ctr">
                        <a:spcAft>
                          <a:spcPts val="0"/>
                        </a:spcAft>
                      </a:pPr>
                      <a:r>
                        <a:rPr lang="da-DK" sz="1600" b="1" dirty="0">
                          <a:latin typeface="Arial"/>
                          <a:ea typeface="Times New Roman"/>
                          <a:cs typeface="Times New Roman"/>
                        </a:rPr>
                        <a:t>Onkologi</a:t>
                      </a:r>
                    </a:p>
                  </a:txBody>
                  <a:tcPr marL="68570" marR="6857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0E0E0"/>
                    </a:solidFill>
                  </a:tcPr>
                </a:tc>
                <a:tc>
                  <a:txBody>
                    <a:bodyPr/>
                    <a:lstStyle/>
                    <a:p>
                      <a:pPr algn="ctr">
                        <a:spcAft>
                          <a:spcPts val="0"/>
                        </a:spcAft>
                      </a:pPr>
                      <a:r>
                        <a:rPr lang="da-DK" sz="1600" b="1" dirty="0">
                          <a:latin typeface="Arial"/>
                          <a:ea typeface="Times New Roman"/>
                          <a:cs typeface="Times New Roman"/>
                        </a:rPr>
                        <a:t>Radiologi</a:t>
                      </a:r>
                    </a:p>
                  </a:txBody>
                  <a:tcPr marL="68570" marR="6857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0E0E0"/>
                    </a:solidFill>
                  </a:tcPr>
                </a:tc>
                <a:tc>
                  <a:txBody>
                    <a:bodyPr/>
                    <a:lstStyle/>
                    <a:p>
                      <a:pPr algn="ctr">
                        <a:spcAft>
                          <a:spcPts val="0"/>
                        </a:spcAft>
                      </a:pPr>
                      <a:r>
                        <a:rPr lang="da-DK" sz="1600" b="1" dirty="0">
                          <a:latin typeface="Arial"/>
                          <a:ea typeface="Times New Roman"/>
                          <a:cs typeface="Times New Roman"/>
                        </a:rPr>
                        <a:t>Nuklearmedicin</a:t>
                      </a:r>
                    </a:p>
                  </a:txBody>
                  <a:tcPr marL="68570" marR="6857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0E0E0"/>
                    </a:solidFill>
                  </a:tcPr>
                </a:tc>
                <a:tc>
                  <a:txBody>
                    <a:bodyPr/>
                    <a:lstStyle/>
                    <a:p>
                      <a:pPr algn="ctr">
                        <a:spcAft>
                          <a:spcPts val="0"/>
                        </a:spcAft>
                      </a:pPr>
                      <a:r>
                        <a:rPr lang="da-DK" sz="1600" b="1" dirty="0">
                          <a:solidFill>
                            <a:srgbClr val="C00000"/>
                          </a:solidFill>
                          <a:latin typeface="Arial"/>
                          <a:ea typeface="Times New Roman"/>
                          <a:cs typeface="Times New Roman"/>
                        </a:rPr>
                        <a:t>I alt</a:t>
                      </a:r>
                    </a:p>
                  </a:txBody>
                  <a:tcPr marL="68570" marR="6857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0E0E0"/>
                    </a:solidFill>
                  </a:tcPr>
                </a:tc>
                <a:extLst>
                  <a:ext uri="{0D108BD9-81ED-4DB2-BD59-A6C34878D82A}">
                    <a16:rowId xmlns:a16="http://schemas.microsoft.com/office/drawing/2014/main" val="10000"/>
                  </a:ext>
                </a:extLst>
              </a:tr>
              <a:tr h="430885">
                <a:tc>
                  <a:txBody>
                    <a:bodyPr/>
                    <a:lstStyle/>
                    <a:p>
                      <a:pPr algn="ctr">
                        <a:spcAft>
                          <a:spcPts val="0"/>
                        </a:spcAft>
                      </a:pPr>
                      <a:r>
                        <a:rPr lang="da-DK" sz="1600" b="1" dirty="0">
                          <a:latin typeface="Arial"/>
                          <a:ea typeface="Times New Roman"/>
                          <a:cs typeface="Times New Roman"/>
                        </a:rPr>
                        <a:t>2015</a:t>
                      </a:r>
                    </a:p>
                  </a:txBody>
                  <a:tcPr marL="68570" marR="6857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0E0E0"/>
                    </a:solidFill>
                  </a:tcPr>
                </a:tc>
                <a:tc>
                  <a:txBody>
                    <a:bodyPr/>
                    <a:lstStyle/>
                    <a:p>
                      <a:pPr algn="ctr">
                        <a:spcAft>
                          <a:spcPts val="0"/>
                        </a:spcAft>
                      </a:pPr>
                      <a:r>
                        <a:rPr lang="da-DK" sz="1600" dirty="0">
                          <a:latin typeface="Arial"/>
                          <a:ea typeface="Times New Roman"/>
                          <a:cs typeface="Times New Roman"/>
                        </a:rPr>
                        <a:t>2</a:t>
                      </a:r>
                    </a:p>
                  </a:txBody>
                  <a:tcPr marL="68570" marR="6857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a:spcAft>
                          <a:spcPts val="0"/>
                        </a:spcAft>
                      </a:pPr>
                      <a:r>
                        <a:rPr lang="da-DK" sz="1600" dirty="0">
                          <a:latin typeface="Arial"/>
                          <a:ea typeface="Times New Roman"/>
                          <a:cs typeface="Times New Roman"/>
                        </a:rPr>
                        <a:t>0</a:t>
                      </a:r>
                    </a:p>
                  </a:txBody>
                  <a:tcPr marL="68570" marR="6857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a:spcAft>
                          <a:spcPts val="0"/>
                        </a:spcAft>
                      </a:pPr>
                      <a:r>
                        <a:rPr lang="da-DK" sz="1600" dirty="0">
                          <a:latin typeface="Arial"/>
                          <a:ea typeface="Times New Roman"/>
                          <a:cs typeface="Times New Roman"/>
                        </a:rPr>
                        <a:t>2</a:t>
                      </a:r>
                    </a:p>
                  </a:txBody>
                  <a:tcPr marL="68570" marR="6857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a:spcAft>
                          <a:spcPts val="0"/>
                        </a:spcAft>
                      </a:pPr>
                      <a:r>
                        <a:rPr lang="da-DK" sz="1600" b="1" dirty="0">
                          <a:solidFill>
                            <a:srgbClr val="C00000"/>
                          </a:solidFill>
                          <a:latin typeface="Arial"/>
                          <a:ea typeface="Times New Roman"/>
                          <a:cs typeface="Times New Roman"/>
                        </a:rPr>
                        <a:t>4</a:t>
                      </a:r>
                    </a:p>
                  </a:txBody>
                  <a:tcPr marL="68570" marR="6857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104543350"/>
                  </a:ext>
                </a:extLst>
              </a:tr>
              <a:tr h="430885">
                <a:tc>
                  <a:txBody>
                    <a:bodyPr/>
                    <a:lstStyle/>
                    <a:p>
                      <a:pPr algn="ctr">
                        <a:spcAft>
                          <a:spcPts val="0"/>
                        </a:spcAft>
                      </a:pPr>
                      <a:r>
                        <a:rPr lang="da-DK" sz="1600" b="1" dirty="0">
                          <a:latin typeface="Arial"/>
                          <a:ea typeface="Times New Roman"/>
                          <a:cs typeface="Times New Roman"/>
                        </a:rPr>
                        <a:t>2016</a:t>
                      </a:r>
                    </a:p>
                  </a:txBody>
                  <a:tcPr marL="68570" marR="6857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0E0E0"/>
                    </a:solidFill>
                  </a:tcPr>
                </a:tc>
                <a:tc>
                  <a:txBody>
                    <a:bodyPr/>
                    <a:lstStyle/>
                    <a:p>
                      <a:pPr algn="ctr">
                        <a:spcAft>
                          <a:spcPts val="0"/>
                        </a:spcAft>
                      </a:pPr>
                      <a:r>
                        <a:rPr lang="da-DK" sz="1600" dirty="0">
                          <a:latin typeface="Arial"/>
                          <a:ea typeface="Times New Roman"/>
                          <a:cs typeface="Times New Roman"/>
                        </a:rPr>
                        <a:t>7</a:t>
                      </a:r>
                    </a:p>
                  </a:txBody>
                  <a:tcPr marL="68570" marR="6857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a:spcAft>
                          <a:spcPts val="0"/>
                        </a:spcAft>
                      </a:pPr>
                      <a:r>
                        <a:rPr lang="da-DK" sz="1600" dirty="0">
                          <a:latin typeface="Arial"/>
                          <a:ea typeface="Times New Roman"/>
                          <a:cs typeface="Times New Roman"/>
                        </a:rPr>
                        <a:t>2</a:t>
                      </a:r>
                    </a:p>
                  </a:txBody>
                  <a:tcPr marL="68570" marR="6857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a:spcAft>
                          <a:spcPts val="0"/>
                        </a:spcAft>
                      </a:pPr>
                      <a:r>
                        <a:rPr lang="da-DK" sz="1600" dirty="0">
                          <a:latin typeface="Arial"/>
                          <a:ea typeface="Times New Roman"/>
                          <a:cs typeface="Times New Roman"/>
                        </a:rPr>
                        <a:t>2</a:t>
                      </a:r>
                    </a:p>
                  </a:txBody>
                  <a:tcPr marL="68570" marR="6857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a:spcAft>
                          <a:spcPts val="0"/>
                        </a:spcAft>
                      </a:pPr>
                      <a:r>
                        <a:rPr lang="da-DK" sz="1600" b="1" dirty="0">
                          <a:solidFill>
                            <a:srgbClr val="C00000"/>
                          </a:solidFill>
                          <a:latin typeface="Arial"/>
                          <a:ea typeface="Times New Roman"/>
                          <a:cs typeface="Times New Roman"/>
                        </a:rPr>
                        <a:t>11</a:t>
                      </a:r>
                    </a:p>
                  </a:txBody>
                  <a:tcPr marL="68570" marR="6857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2531152901"/>
                  </a:ext>
                </a:extLst>
              </a:tr>
              <a:tr h="430885">
                <a:tc>
                  <a:txBody>
                    <a:bodyPr/>
                    <a:lstStyle/>
                    <a:p>
                      <a:pPr algn="ctr">
                        <a:spcAft>
                          <a:spcPts val="0"/>
                        </a:spcAft>
                      </a:pPr>
                      <a:r>
                        <a:rPr lang="da-DK" sz="1600" b="1" dirty="0">
                          <a:latin typeface="Arial"/>
                          <a:ea typeface="Times New Roman"/>
                          <a:cs typeface="Times New Roman"/>
                        </a:rPr>
                        <a:t>2017</a:t>
                      </a:r>
                    </a:p>
                  </a:txBody>
                  <a:tcPr marL="68570" marR="6857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0E0E0"/>
                    </a:solidFill>
                  </a:tcPr>
                </a:tc>
                <a:tc>
                  <a:txBody>
                    <a:bodyPr/>
                    <a:lstStyle/>
                    <a:p>
                      <a:pPr algn="ctr">
                        <a:spcAft>
                          <a:spcPts val="0"/>
                        </a:spcAft>
                      </a:pPr>
                      <a:r>
                        <a:rPr lang="da-DK" sz="1600" dirty="0">
                          <a:latin typeface="Arial"/>
                          <a:ea typeface="Times New Roman"/>
                          <a:cs typeface="Times New Roman"/>
                        </a:rPr>
                        <a:t>3</a:t>
                      </a:r>
                    </a:p>
                  </a:txBody>
                  <a:tcPr marL="68570" marR="6857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a:spcAft>
                          <a:spcPts val="0"/>
                        </a:spcAft>
                      </a:pPr>
                      <a:r>
                        <a:rPr lang="da-DK" sz="1600" dirty="0">
                          <a:latin typeface="Arial"/>
                          <a:ea typeface="Times New Roman"/>
                          <a:cs typeface="Times New Roman"/>
                        </a:rPr>
                        <a:t>2</a:t>
                      </a:r>
                    </a:p>
                  </a:txBody>
                  <a:tcPr marL="68570" marR="6857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a:spcAft>
                          <a:spcPts val="0"/>
                        </a:spcAft>
                      </a:pPr>
                      <a:r>
                        <a:rPr lang="da-DK" sz="1600" dirty="0">
                          <a:latin typeface="Arial"/>
                          <a:ea typeface="Times New Roman"/>
                          <a:cs typeface="Times New Roman"/>
                        </a:rPr>
                        <a:t>0</a:t>
                      </a:r>
                    </a:p>
                  </a:txBody>
                  <a:tcPr marL="68570" marR="6857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a:spcAft>
                          <a:spcPts val="0"/>
                        </a:spcAft>
                      </a:pPr>
                      <a:r>
                        <a:rPr lang="da-DK" sz="1600" b="1" dirty="0">
                          <a:solidFill>
                            <a:srgbClr val="C00000"/>
                          </a:solidFill>
                          <a:latin typeface="Arial"/>
                          <a:ea typeface="Times New Roman"/>
                          <a:cs typeface="Times New Roman"/>
                        </a:rPr>
                        <a:t>5</a:t>
                      </a:r>
                    </a:p>
                  </a:txBody>
                  <a:tcPr marL="68570" marR="6857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2898247016"/>
                  </a:ext>
                </a:extLst>
              </a:tr>
              <a:tr h="430885">
                <a:tc>
                  <a:txBody>
                    <a:bodyPr/>
                    <a:lstStyle/>
                    <a:p>
                      <a:pPr algn="ctr">
                        <a:spcAft>
                          <a:spcPts val="0"/>
                        </a:spcAft>
                      </a:pPr>
                      <a:r>
                        <a:rPr lang="da-DK" sz="1600" b="1" dirty="0">
                          <a:latin typeface="Arial"/>
                          <a:ea typeface="Times New Roman"/>
                          <a:cs typeface="Times New Roman"/>
                        </a:rPr>
                        <a:t>2018</a:t>
                      </a:r>
                    </a:p>
                  </a:txBody>
                  <a:tcPr marL="68570" marR="6857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0E0E0"/>
                    </a:solidFill>
                  </a:tcPr>
                </a:tc>
                <a:tc>
                  <a:txBody>
                    <a:bodyPr/>
                    <a:lstStyle/>
                    <a:p>
                      <a:pPr algn="ctr">
                        <a:spcAft>
                          <a:spcPts val="0"/>
                        </a:spcAft>
                      </a:pPr>
                      <a:r>
                        <a:rPr lang="da-DK" sz="1600" dirty="0">
                          <a:latin typeface="Arial"/>
                          <a:ea typeface="Times New Roman"/>
                          <a:cs typeface="Times New Roman"/>
                        </a:rPr>
                        <a:t>5</a:t>
                      </a:r>
                    </a:p>
                  </a:txBody>
                  <a:tcPr marL="68570" marR="6857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a:spcAft>
                          <a:spcPts val="0"/>
                        </a:spcAft>
                      </a:pPr>
                      <a:r>
                        <a:rPr lang="da-DK" sz="1600" dirty="0">
                          <a:latin typeface="Arial"/>
                          <a:ea typeface="Times New Roman"/>
                          <a:cs typeface="Times New Roman"/>
                        </a:rPr>
                        <a:t>0</a:t>
                      </a:r>
                    </a:p>
                  </a:txBody>
                  <a:tcPr marL="68570" marR="6857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a:spcAft>
                          <a:spcPts val="0"/>
                        </a:spcAft>
                      </a:pPr>
                      <a:r>
                        <a:rPr lang="da-DK" sz="1600" dirty="0">
                          <a:latin typeface="Arial"/>
                          <a:ea typeface="Times New Roman"/>
                          <a:cs typeface="Times New Roman"/>
                        </a:rPr>
                        <a:t>0</a:t>
                      </a:r>
                    </a:p>
                  </a:txBody>
                  <a:tcPr marL="68570" marR="6857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a:spcAft>
                          <a:spcPts val="0"/>
                        </a:spcAft>
                      </a:pPr>
                      <a:r>
                        <a:rPr lang="da-DK" sz="1600" b="1" dirty="0">
                          <a:solidFill>
                            <a:srgbClr val="C00000"/>
                          </a:solidFill>
                          <a:latin typeface="Arial"/>
                          <a:ea typeface="Times New Roman"/>
                          <a:cs typeface="Times New Roman"/>
                        </a:rPr>
                        <a:t>5</a:t>
                      </a:r>
                    </a:p>
                  </a:txBody>
                  <a:tcPr marL="68570" marR="6857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3958616308"/>
                  </a:ext>
                </a:extLst>
              </a:tr>
              <a:tr h="430885">
                <a:tc>
                  <a:txBody>
                    <a:bodyPr/>
                    <a:lstStyle/>
                    <a:p>
                      <a:pPr algn="ctr">
                        <a:spcAft>
                          <a:spcPts val="0"/>
                        </a:spcAft>
                      </a:pPr>
                      <a:r>
                        <a:rPr lang="da-DK" sz="1600" b="1" dirty="0">
                          <a:latin typeface="Arial"/>
                          <a:ea typeface="Times New Roman"/>
                          <a:cs typeface="Times New Roman"/>
                        </a:rPr>
                        <a:t>2019</a:t>
                      </a:r>
                    </a:p>
                  </a:txBody>
                  <a:tcPr marL="68570" marR="6857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0E0E0"/>
                    </a:solidFill>
                  </a:tcPr>
                </a:tc>
                <a:tc>
                  <a:txBody>
                    <a:bodyPr/>
                    <a:lstStyle/>
                    <a:p>
                      <a:pPr algn="ctr">
                        <a:spcAft>
                          <a:spcPts val="0"/>
                        </a:spcAft>
                      </a:pPr>
                      <a:r>
                        <a:rPr lang="da-DK" sz="1600" dirty="0">
                          <a:latin typeface="Arial"/>
                          <a:ea typeface="Times New Roman"/>
                          <a:cs typeface="Times New Roman"/>
                        </a:rPr>
                        <a:t>4</a:t>
                      </a:r>
                    </a:p>
                  </a:txBody>
                  <a:tcPr marL="68570" marR="6857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a:spcAft>
                          <a:spcPts val="0"/>
                        </a:spcAft>
                      </a:pPr>
                      <a:r>
                        <a:rPr lang="da-DK" sz="1600" dirty="0">
                          <a:latin typeface="Arial"/>
                          <a:ea typeface="Times New Roman"/>
                          <a:cs typeface="Times New Roman"/>
                        </a:rPr>
                        <a:t>0</a:t>
                      </a:r>
                    </a:p>
                  </a:txBody>
                  <a:tcPr marL="68570" marR="6857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a:spcAft>
                          <a:spcPts val="0"/>
                        </a:spcAft>
                      </a:pPr>
                      <a:r>
                        <a:rPr lang="da-DK" sz="1600" dirty="0">
                          <a:latin typeface="Arial"/>
                          <a:ea typeface="Times New Roman"/>
                          <a:cs typeface="Times New Roman"/>
                        </a:rPr>
                        <a:t>1</a:t>
                      </a:r>
                    </a:p>
                  </a:txBody>
                  <a:tcPr marL="68570" marR="6857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a:spcAft>
                          <a:spcPts val="0"/>
                        </a:spcAft>
                      </a:pPr>
                      <a:r>
                        <a:rPr lang="da-DK" sz="1600" b="1" dirty="0">
                          <a:solidFill>
                            <a:srgbClr val="C00000"/>
                          </a:solidFill>
                          <a:latin typeface="Arial"/>
                          <a:ea typeface="Times New Roman"/>
                          <a:cs typeface="Times New Roman"/>
                        </a:rPr>
                        <a:t>5</a:t>
                      </a:r>
                    </a:p>
                  </a:txBody>
                  <a:tcPr marL="68570" marR="6857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4042237790"/>
                  </a:ext>
                </a:extLst>
              </a:tr>
              <a:tr h="430885">
                <a:tc>
                  <a:txBody>
                    <a:bodyPr/>
                    <a:lstStyle/>
                    <a:p>
                      <a:pPr algn="ctr">
                        <a:spcAft>
                          <a:spcPts val="0"/>
                        </a:spcAft>
                      </a:pPr>
                      <a:r>
                        <a:rPr lang="da-DK" sz="1600" b="1" dirty="0">
                          <a:latin typeface="Arial"/>
                          <a:ea typeface="Times New Roman"/>
                          <a:cs typeface="Times New Roman"/>
                        </a:rPr>
                        <a:t>2020</a:t>
                      </a:r>
                    </a:p>
                  </a:txBody>
                  <a:tcPr marL="68570" marR="6857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0E0E0"/>
                    </a:solidFill>
                  </a:tcPr>
                </a:tc>
                <a:tc>
                  <a:txBody>
                    <a:bodyPr/>
                    <a:lstStyle/>
                    <a:p>
                      <a:pPr algn="ctr">
                        <a:spcAft>
                          <a:spcPts val="0"/>
                        </a:spcAft>
                      </a:pPr>
                      <a:r>
                        <a:rPr lang="da-DK" sz="1600" dirty="0">
                          <a:latin typeface="Arial"/>
                          <a:ea typeface="Times New Roman"/>
                          <a:cs typeface="Times New Roman"/>
                        </a:rPr>
                        <a:t>4</a:t>
                      </a:r>
                    </a:p>
                  </a:txBody>
                  <a:tcPr marL="68570" marR="6857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a:spcAft>
                          <a:spcPts val="0"/>
                        </a:spcAft>
                      </a:pPr>
                      <a:r>
                        <a:rPr lang="da-DK" sz="1600" dirty="0">
                          <a:latin typeface="Arial"/>
                          <a:ea typeface="Times New Roman"/>
                          <a:cs typeface="Times New Roman"/>
                        </a:rPr>
                        <a:t>1</a:t>
                      </a:r>
                    </a:p>
                  </a:txBody>
                  <a:tcPr marL="68570" marR="6857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a:spcAft>
                          <a:spcPts val="0"/>
                        </a:spcAft>
                      </a:pPr>
                      <a:r>
                        <a:rPr lang="da-DK" sz="1600" dirty="0">
                          <a:latin typeface="Arial"/>
                          <a:ea typeface="Times New Roman"/>
                          <a:cs typeface="Times New Roman"/>
                        </a:rPr>
                        <a:t>2</a:t>
                      </a:r>
                    </a:p>
                  </a:txBody>
                  <a:tcPr marL="68570" marR="6857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a:spcAft>
                          <a:spcPts val="0"/>
                        </a:spcAft>
                      </a:pPr>
                      <a:r>
                        <a:rPr lang="da-DK" sz="1600" b="1" dirty="0">
                          <a:solidFill>
                            <a:srgbClr val="C00000"/>
                          </a:solidFill>
                          <a:latin typeface="Arial"/>
                          <a:ea typeface="Times New Roman"/>
                          <a:cs typeface="Times New Roman"/>
                        </a:rPr>
                        <a:t>7</a:t>
                      </a:r>
                    </a:p>
                  </a:txBody>
                  <a:tcPr marL="68570" marR="6857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4166445620"/>
                  </a:ext>
                </a:extLst>
              </a:tr>
              <a:tr h="430885">
                <a:tc>
                  <a:txBody>
                    <a:bodyPr/>
                    <a:lstStyle/>
                    <a:p>
                      <a:pPr algn="ctr">
                        <a:spcAft>
                          <a:spcPts val="0"/>
                        </a:spcAft>
                      </a:pPr>
                      <a:r>
                        <a:rPr lang="da-DK" sz="1600" b="1" dirty="0">
                          <a:latin typeface="Arial"/>
                          <a:ea typeface="Times New Roman"/>
                          <a:cs typeface="Times New Roman"/>
                        </a:rPr>
                        <a:t>2021</a:t>
                      </a:r>
                    </a:p>
                  </a:txBody>
                  <a:tcPr marL="68570" marR="6857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0E0E0"/>
                    </a:solidFill>
                  </a:tcPr>
                </a:tc>
                <a:tc>
                  <a:txBody>
                    <a:bodyPr/>
                    <a:lstStyle/>
                    <a:p>
                      <a:pPr algn="ctr">
                        <a:spcAft>
                          <a:spcPts val="0"/>
                        </a:spcAft>
                      </a:pPr>
                      <a:r>
                        <a:rPr lang="da-DK" sz="1600" dirty="0">
                          <a:latin typeface="Arial"/>
                          <a:ea typeface="Times New Roman"/>
                          <a:cs typeface="Times New Roman"/>
                        </a:rPr>
                        <a:t>8</a:t>
                      </a:r>
                    </a:p>
                  </a:txBody>
                  <a:tcPr marL="68570" marR="6857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a:spcAft>
                          <a:spcPts val="0"/>
                        </a:spcAft>
                      </a:pPr>
                      <a:r>
                        <a:rPr lang="da-DK" sz="1600" dirty="0">
                          <a:latin typeface="Arial"/>
                          <a:ea typeface="Times New Roman"/>
                          <a:cs typeface="Times New Roman"/>
                        </a:rPr>
                        <a:t>2</a:t>
                      </a:r>
                    </a:p>
                  </a:txBody>
                  <a:tcPr marL="68570" marR="6857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a:spcAft>
                          <a:spcPts val="0"/>
                        </a:spcAft>
                      </a:pPr>
                      <a:r>
                        <a:rPr lang="da-DK" sz="1600" dirty="0">
                          <a:latin typeface="Arial"/>
                          <a:ea typeface="Times New Roman"/>
                          <a:cs typeface="Times New Roman"/>
                        </a:rPr>
                        <a:t>1</a:t>
                      </a:r>
                    </a:p>
                  </a:txBody>
                  <a:tcPr marL="68570" marR="6857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a:spcAft>
                          <a:spcPts val="0"/>
                        </a:spcAft>
                      </a:pPr>
                      <a:r>
                        <a:rPr lang="da-DK" sz="1600" b="1" dirty="0">
                          <a:solidFill>
                            <a:srgbClr val="C00000"/>
                          </a:solidFill>
                          <a:latin typeface="Arial"/>
                          <a:ea typeface="Times New Roman"/>
                          <a:cs typeface="Times New Roman"/>
                        </a:rPr>
                        <a:t>11</a:t>
                      </a:r>
                    </a:p>
                  </a:txBody>
                  <a:tcPr marL="68570" marR="6857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460935064"/>
                  </a:ext>
                </a:extLst>
              </a:tr>
              <a:tr h="430885">
                <a:tc>
                  <a:txBody>
                    <a:bodyPr/>
                    <a:lstStyle/>
                    <a:p>
                      <a:pPr algn="ctr">
                        <a:spcAft>
                          <a:spcPts val="0"/>
                        </a:spcAft>
                      </a:pPr>
                      <a:r>
                        <a:rPr lang="da-DK" sz="1600" b="1" dirty="0">
                          <a:latin typeface="Arial"/>
                          <a:ea typeface="Times New Roman"/>
                          <a:cs typeface="Times New Roman"/>
                        </a:rPr>
                        <a:t>2022</a:t>
                      </a:r>
                    </a:p>
                  </a:txBody>
                  <a:tcPr marL="68570" marR="6857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0E0E0"/>
                    </a:solidFill>
                  </a:tcPr>
                </a:tc>
                <a:tc>
                  <a:txBody>
                    <a:bodyPr/>
                    <a:lstStyle/>
                    <a:p>
                      <a:pPr algn="ctr">
                        <a:spcAft>
                          <a:spcPts val="0"/>
                        </a:spcAft>
                      </a:pPr>
                      <a:r>
                        <a:rPr lang="da-DK" sz="1600" dirty="0">
                          <a:latin typeface="Arial"/>
                          <a:ea typeface="Times New Roman"/>
                          <a:cs typeface="Times New Roman"/>
                        </a:rPr>
                        <a:t>7</a:t>
                      </a:r>
                    </a:p>
                  </a:txBody>
                  <a:tcPr marL="68570" marR="6857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a:spcAft>
                          <a:spcPts val="0"/>
                        </a:spcAft>
                      </a:pPr>
                      <a:r>
                        <a:rPr lang="da-DK" sz="1600" dirty="0">
                          <a:latin typeface="Arial"/>
                          <a:ea typeface="Times New Roman"/>
                          <a:cs typeface="Times New Roman"/>
                        </a:rPr>
                        <a:t>1</a:t>
                      </a:r>
                    </a:p>
                  </a:txBody>
                  <a:tcPr marL="68570" marR="6857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a:spcAft>
                          <a:spcPts val="0"/>
                        </a:spcAft>
                      </a:pPr>
                      <a:r>
                        <a:rPr lang="da-DK" sz="1600" dirty="0">
                          <a:latin typeface="Arial"/>
                          <a:ea typeface="Times New Roman"/>
                          <a:cs typeface="Times New Roman"/>
                        </a:rPr>
                        <a:t>0</a:t>
                      </a:r>
                    </a:p>
                  </a:txBody>
                  <a:tcPr marL="68570" marR="6857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a:spcAft>
                          <a:spcPts val="0"/>
                        </a:spcAft>
                      </a:pPr>
                      <a:r>
                        <a:rPr lang="da-DK" sz="1600" b="1" dirty="0">
                          <a:solidFill>
                            <a:srgbClr val="C00000"/>
                          </a:solidFill>
                          <a:latin typeface="Arial"/>
                          <a:ea typeface="Times New Roman"/>
                          <a:cs typeface="Times New Roman"/>
                        </a:rPr>
                        <a:t>8</a:t>
                      </a:r>
                    </a:p>
                  </a:txBody>
                  <a:tcPr marL="68570" marR="6857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593303706"/>
                  </a:ext>
                </a:extLst>
              </a:tr>
              <a:tr h="430885">
                <a:tc>
                  <a:txBody>
                    <a:bodyPr/>
                    <a:lstStyle/>
                    <a:p>
                      <a:pPr algn="ctr">
                        <a:spcAft>
                          <a:spcPts val="0"/>
                        </a:spcAft>
                      </a:pPr>
                      <a:r>
                        <a:rPr lang="da-DK" sz="1600" b="1" dirty="0">
                          <a:latin typeface="Arial"/>
                          <a:ea typeface="Times New Roman"/>
                          <a:cs typeface="Times New Roman"/>
                        </a:rPr>
                        <a:t>2023</a:t>
                      </a:r>
                    </a:p>
                  </a:txBody>
                  <a:tcPr marL="68570" marR="6857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0E0E0"/>
                    </a:solidFill>
                  </a:tcPr>
                </a:tc>
                <a:tc>
                  <a:txBody>
                    <a:bodyPr/>
                    <a:lstStyle/>
                    <a:p>
                      <a:pPr algn="ctr">
                        <a:spcAft>
                          <a:spcPts val="0"/>
                        </a:spcAft>
                      </a:pPr>
                      <a:r>
                        <a:rPr lang="da-DK" sz="1600" dirty="0">
                          <a:latin typeface="Arial"/>
                          <a:ea typeface="Times New Roman"/>
                          <a:cs typeface="Times New Roman"/>
                        </a:rPr>
                        <a:t>11</a:t>
                      </a:r>
                    </a:p>
                  </a:txBody>
                  <a:tcPr marL="68570" marR="6857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a:spcAft>
                          <a:spcPts val="0"/>
                        </a:spcAft>
                      </a:pPr>
                      <a:r>
                        <a:rPr lang="da-DK" sz="1600" dirty="0">
                          <a:latin typeface="Arial"/>
                          <a:ea typeface="Times New Roman"/>
                          <a:cs typeface="Times New Roman"/>
                        </a:rPr>
                        <a:t>1</a:t>
                      </a:r>
                    </a:p>
                  </a:txBody>
                  <a:tcPr marL="68570" marR="6857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a:spcAft>
                          <a:spcPts val="0"/>
                        </a:spcAft>
                      </a:pPr>
                      <a:r>
                        <a:rPr lang="da-DK" sz="1600" dirty="0">
                          <a:latin typeface="Arial"/>
                          <a:ea typeface="Times New Roman"/>
                          <a:cs typeface="Times New Roman"/>
                        </a:rPr>
                        <a:t>2</a:t>
                      </a:r>
                    </a:p>
                  </a:txBody>
                  <a:tcPr marL="68570" marR="6857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a:spcAft>
                          <a:spcPts val="0"/>
                        </a:spcAft>
                      </a:pPr>
                      <a:r>
                        <a:rPr lang="da-DK" sz="1600" b="1" dirty="0">
                          <a:solidFill>
                            <a:srgbClr val="C00000"/>
                          </a:solidFill>
                          <a:latin typeface="Arial"/>
                          <a:ea typeface="Times New Roman"/>
                          <a:cs typeface="Times New Roman"/>
                        </a:rPr>
                        <a:t>14</a:t>
                      </a:r>
                    </a:p>
                  </a:txBody>
                  <a:tcPr marL="68570" marR="6857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3748703133"/>
                  </a:ext>
                </a:extLst>
              </a:tr>
              <a:tr h="430885">
                <a:tc>
                  <a:txBody>
                    <a:bodyPr/>
                    <a:lstStyle/>
                    <a:p>
                      <a:pPr algn="ctr">
                        <a:spcAft>
                          <a:spcPts val="0"/>
                        </a:spcAft>
                      </a:pPr>
                      <a:r>
                        <a:rPr lang="da-DK" sz="1600" b="1" dirty="0">
                          <a:latin typeface="Arial"/>
                          <a:ea typeface="Times New Roman"/>
                          <a:cs typeface="Times New Roman"/>
                        </a:rPr>
                        <a:t>2024</a:t>
                      </a:r>
                    </a:p>
                  </a:txBody>
                  <a:tcPr marL="68570" marR="6857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0E0E0"/>
                    </a:solidFill>
                  </a:tcPr>
                </a:tc>
                <a:tc>
                  <a:txBody>
                    <a:bodyPr/>
                    <a:lstStyle/>
                    <a:p>
                      <a:pPr algn="ctr">
                        <a:spcAft>
                          <a:spcPts val="0"/>
                        </a:spcAft>
                      </a:pPr>
                      <a:r>
                        <a:rPr lang="da-DK" sz="1600" dirty="0">
                          <a:latin typeface="Arial"/>
                          <a:ea typeface="Times New Roman"/>
                          <a:cs typeface="Times New Roman"/>
                        </a:rPr>
                        <a:t>4</a:t>
                      </a:r>
                    </a:p>
                  </a:txBody>
                  <a:tcPr marL="68570" marR="6857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a:spcAft>
                          <a:spcPts val="0"/>
                        </a:spcAft>
                      </a:pPr>
                      <a:r>
                        <a:rPr lang="da-DK" sz="1600" dirty="0">
                          <a:latin typeface="Arial"/>
                          <a:ea typeface="Times New Roman"/>
                          <a:cs typeface="Times New Roman"/>
                        </a:rPr>
                        <a:t>1</a:t>
                      </a:r>
                    </a:p>
                  </a:txBody>
                  <a:tcPr marL="68570" marR="6857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a:spcAft>
                          <a:spcPts val="0"/>
                        </a:spcAft>
                      </a:pPr>
                      <a:r>
                        <a:rPr lang="da-DK" sz="1600" dirty="0">
                          <a:latin typeface="Arial"/>
                          <a:ea typeface="Times New Roman"/>
                          <a:cs typeface="Times New Roman"/>
                        </a:rPr>
                        <a:t>4</a:t>
                      </a:r>
                    </a:p>
                  </a:txBody>
                  <a:tcPr marL="68570" marR="6857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a:spcAft>
                          <a:spcPts val="0"/>
                        </a:spcAft>
                      </a:pPr>
                      <a:r>
                        <a:rPr lang="da-DK" sz="1600" b="1" dirty="0">
                          <a:solidFill>
                            <a:srgbClr val="C00000"/>
                          </a:solidFill>
                          <a:latin typeface="Arial"/>
                          <a:ea typeface="Times New Roman"/>
                          <a:cs typeface="Times New Roman"/>
                        </a:rPr>
                        <a:t>9</a:t>
                      </a:r>
                    </a:p>
                  </a:txBody>
                  <a:tcPr marL="68570" marR="6857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3800216658"/>
                  </a:ext>
                </a:extLst>
              </a:tr>
            </a:tbl>
          </a:graphicData>
        </a:graphic>
      </p:graphicFrame>
    </p:spTree>
    <p:extLst>
      <p:ext uri="{BB962C8B-B14F-4D97-AF65-F5344CB8AC3E}">
        <p14:creationId xmlns:p14="http://schemas.microsoft.com/office/powerpoint/2010/main" val="30067850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301625" y="228600"/>
            <a:ext cx="8534400" cy="758825"/>
          </a:xfrm>
        </p:spPr>
        <p:txBody>
          <a:bodyPr wrap="square" anchor="b">
            <a:normAutofit/>
          </a:bodyPr>
          <a:lstStyle/>
          <a:p>
            <a:r>
              <a:rPr lang="da-DK"/>
              <a:t>Fysikere under uddannelse</a:t>
            </a:r>
          </a:p>
        </p:txBody>
      </p:sp>
      <p:graphicFrame>
        <p:nvGraphicFramePr>
          <p:cNvPr id="5" name="Diagram 4">
            <a:extLst>
              <a:ext uri="{FF2B5EF4-FFF2-40B4-BE49-F238E27FC236}">
                <a16:creationId xmlns:a16="http://schemas.microsoft.com/office/drawing/2014/main" id="{00000000-0008-0000-0000-000002000000}"/>
              </a:ext>
            </a:extLst>
          </p:cNvPr>
          <p:cNvGraphicFramePr>
            <a:graphicFrameLocks/>
          </p:cNvGraphicFramePr>
          <p:nvPr>
            <p:extLst>
              <p:ext uri="{D42A27DB-BD31-4B8C-83A1-F6EECF244321}">
                <p14:modId xmlns:p14="http://schemas.microsoft.com/office/powerpoint/2010/main" val="298343718"/>
              </p:ext>
            </p:extLst>
          </p:nvPr>
        </p:nvGraphicFramePr>
        <p:xfrm>
          <a:off x="301752" y="1527048"/>
          <a:ext cx="8503920" cy="45720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52644717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FC22F02-5283-44CC-B588-17EBD60F100B}"/>
              </a:ext>
            </a:extLst>
          </p:cNvPr>
          <p:cNvSpPr>
            <a:spLocks noGrp="1"/>
          </p:cNvSpPr>
          <p:nvPr>
            <p:ph type="title"/>
          </p:nvPr>
        </p:nvSpPr>
        <p:spPr/>
        <p:txBody>
          <a:bodyPr/>
          <a:lstStyle/>
          <a:p>
            <a:r>
              <a:rPr lang="da-DK" dirty="0"/>
              <a:t>Udfasning af gammel uddannelsesordning</a:t>
            </a:r>
          </a:p>
        </p:txBody>
      </p:sp>
      <p:sp>
        <p:nvSpPr>
          <p:cNvPr id="3" name="Pladsholder til indhold 2">
            <a:extLst>
              <a:ext uri="{FF2B5EF4-FFF2-40B4-BE49-F238E27FC236}">
                <a16:creationId xmlns:a16="http://schemas.microsoft.com/office/drawing/2014/main" id="{740DB5B7-BBE7-48CD-96FA-18BC8D408DBA}"/>
              </a:ext>
            </a:extLst>
          </p:cNvPr>
          <p:cNvSpPr>
            <a:spLocks noGrp="1"/>
          </p:cNvSpPr>
          <p:nvPr>
            <p:ph sz="quarter" idx="1"/>
          </p:nvPr>
        </p:nvSpPr>
        <p:spPr/>
        <p:txBody>
          <a:bodyPr/>
          <a:lstStyle/>
          <a:p>
            <a:pPr>
              <a:spcBef>
                <a:spcPts val="1200"/>
              </a:spcBef>
            </a:pPr>
            <a:r>
              <a:rPr lang="da-DK" sz="2400" dirty="0"/>
              <a:t>Som udmeldt i 2023 er den gamle uddannelsesordning nu udfaset. Den gamle ordning var for personer, som var begyndt på hospitalsfysikeruddannelsen før 2019.</a:t>
            </a:r>
          </a:p>
          <a:p>
            <a:pPr>
              <a:spcBef>
                <a:spcPts val="1200"/>
              </a:spcBef>
            </a:pPr>
            <a:r>
              <a:rPr lang="da-DK" sz="2400" dirty="0"/>
              <a:t>Stor succes: </a:t>
            </a:r>
          </a:p>
          <a:p>
            <a:pPr lvl="1">
              <a:spcBef>
                <a:spcPts val="600"/>
              </a:spcBef>
            </a:pPr>
            <a:r>
              <a:rPr lang="da-DK" sz="2000" dirty="0">
                <a:solidFill>
                  <a:schemeClr val="tx2">
                    <a:lumMod val="75000"/>
                  </a:schemeClr>
                </a:solidFill>
              </a:rPr>
              <a:t>For 1 år siden var der 5 personer på gammel ordning.</a:t>
            </a:r>
          </a:p>
          <a:p>
            <a:pPr lvl="1">
              <a:spcBef>
                <a:spcPts val="600"/>
              </a:spcBef>
            </a:pPr>
            <a:r>
              <a:rPr lang="da-DK" sz="2000" dirty="0">
                <a:solidFill>
                  <a:schemeClr val="tx2">
                    <a:lumMod val="75000"/>
                  </a:schemeClr>
                </a:solidFill>
              </a:rPr>
              <a:t>Op til udgangen af 2024 modtog uddannelsesrådet afsluttende statusrapporter fra 4 af disse – alle 4 er afsluttet med godkendelse.</a:t>
            </a:r>
          </a:p>
          <a:p>
            <a:pPr lvl="1">
              <a:spcBef>
                <a:spcPts val="600"/>
              </a:spcBef>
            </a:pPr>
            <a:r>
              <a:rPr lang="da-DK" sz="2000" dirty="0">
                <a:solidFill>
                  <a:schemeClr val="tx2">
                    <a:lumMod val="75000"/>
                  </a:schemeClr>
                </a:solidFill>
              </a:rPr>
              <a:t>Den sidste ”gamle” hospitalsfysikerstuderende er sluset over på ny ordning, og har fremskridt i sin uddannelse.</a:t>
            </a:r>
          </a:p>
          <a:p>
            <a:pPr>
              <a:spcBef>
                <a:spcPts val="1200"/>
              </a:spcBef>
            </a:pPr>
            <a:r>
              <a:rPr lang="da-DK" sz="2400" dirty="0"/>
              <a:t>Der er ikke længere ”nye” og ”gamle” vejledninger på hjemmesiden, kun gældende vejledninger.</a:t>
            </a:r>
          </a:p>
        </p:txBody>
      </p:sp>
    </p:spTree>
    <p:extLst>
      <p:ext uri="{BB962C8B-B14F-4D97-AF65-F5344CB8AC3E}">
        <p14:creationId xmlns:p14="http://schemas.microsoft.com/office/powerpoint/2010/main" val="35523633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98B5372-BC5E-4A0C-AEE5-A81C9DF5A367}"/>
              </a:ext>
            </a:extLst>
          </p:cNvPr>
          <p:cNvSpPr>
            <a:spLocks noGrp="1"/>
          </p:cNvSpPr>
          <p:nvPr>
            <p:ph type="title"/>
          </p:nvPr>
        </p:nvSpPr>
        <p:spPr/>
        <p:txBody>
          <a:bodyPr/>
          <a:lstStyle/>
          <a:p>
            <a:r>
              <a:rPr lang="da-DK" dirty="0"/>
              <a:t>Erfaringer fra bedømmelsen 2025 (1)</a:t>
            </a:r>
          </a:p>
        </p:txBody>
      </p:sp>
      <p:sp>
        <p:nvSpPr>
          <p:cNvPr id="3" name="Pladsholder til indhold 2">
            <a:extLst>
              <a:ext uri="{FF2B5EF4-FFF2-40B4-BE49-F238E27FC236}">
                <a16:creationId xmlns:a16="http://schemas.microsoft.com/office/drawing/2014/main" id="{78BF128B-D232-45EF-BCE1-F98BD6FE4FAC}"/>
              </a:ext>
            </a:extLst>
          </p:cNvPr>
          <p:cNvSpPr>
            <a:spLocks noGrp="1"/>
          </p:cNvSpPr>
          <p:nvPr>
            <p:ph sz="quarter" idx="1"/>
          </p:nvPr>
        </p:nvSpPr>
        <p:spPr/>
        <p:txBody>
          <a:bodyPr/>
          <a:lstStyle/>
          <a:p>
            <a:r>
              <a:rPr lang="da-DK" sz="2800" dirty="0"/>
              <a:t>Modulers indhold fremgår af vejledningen. Nogle gange er hele indholdet ikke dækket, eller det kan ikke læses af rapporten, at et emne er dækket.</a:t>
            </a:r>
          </a:p>
          <a:p>
            <a:r>
              <a:rPr lang="da-DK" sz="2800" dirty="0"/>
              <a:t>Hvis vi ikke kan læse informationen i rapporten, bliver modulet ikke godkendt – ærgerligt for alle.</a:t>
            </a:r>
          </a:p>
          <a:p>
            <a:r>
              <a:rPr lang="da-DK" sz="2800" dirty="0"/>
              <a:t>Vi har kun har den information, som fremgår af rapporten. Angiv derfor:</a:t>
            </a:r>
          </a:p>
          <a:p>
            <a:pPr lvl="1"/>
            <a:r>
              <a:rPr lang="da-DK" sz="2400" dirty="0">
                <a:solidFill>
                  <a:schemeClr val="tx1"/>
                </a:solidFill>
              </a:rPr>
              <a:t>indhold af kurser og besøg på andre afdelinger </a:t>
            </a:r>
            <a:br>
              <a:rPr lang="da-DK" sz="2400" dirty="0">
                <a:solidFill>
                  <a:schemeClr val="tx1"/>
                </a:solidFill>
              </a:rPr>
            </a:br>
            <a:r>
              <a:rPr lang="da-DK" sz="2400" dirty="0">
                <a:solidFill>
                  <a:schemeClr val="tx1"/>
                </a:solidFill>
              </a:rPr>
              <a:t>i stikordsform</a:t>
            </a:r>
          </a:p>
          <a:p>
            <a:pPr lvl="1"/>
            <a:r>
              <a:rPr lang="da-DK" sz="2400" u="sng" dirty="0">
                <a:solidFill>
                  <a:schemeClr val="tx1"/>
                </a:solidFill>
              </a:rPr>
              <a:t>navne</a:t>
            </a:r>
            <a:r>
              <a:rPr lang="da-DK" sz="2400" dirty="0">
                <a:solidFill>
                  <a:schemeClr val="tx1"/>
                </a:solidFill>
              </a:rPr>
              <a:t> på læste kapitler, ikke kun kapitelnumre</a:t>
            </a:r>
          </a:p>
        </p:txBody>
      </p:sp>
    </p:spTree>
    <p:extLst>
      <p:ext uri="{BB962C8B-B14F-4D97-AF65-F5344CB8AC3E}">
        <p14:creationId xmlns:p14="http://schemas.microsoft.com/office/powerpoint/2010/main" val="17621719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B2B96D0-4299-EF89-7583-9C133783A51D}"/>
              </a:ext>
            </a:extLst>
          </p:cNvPr>
          <p:cNvSpPr>
            <a:spLocks noGrp="1"/>
          </p:cNvSpPr>
          <p:nvPr>
            <p:ph type="title"/>
          </p:nvPr>
        </p:nvSpPr>
        <p:spPr/>
        <p:txBody>
          <a:bodyPr/>
          <a:lstStyle/>
          <a:p>
            <a:r>
              <a:rPr lang="da-DK" dirty="0"/>
              <a:t>Erfaringer fra bedømmelsen 2025 (2)</a:t>
            </a:r>
          </a:p>
        </p:txBody>
      </p:sp>
      <p:sp>
        <p:nvSpPr>
          <p:cNvPr id="3" name="Pladsholder til indhold 2">
            <a:extLst>
              <a:ext uri="{FF2B5EF4-FFF2-40B4-BE49-F238E27FC236}">
                <a16:creationId xmlns:a16="http://schemas.microsoft.com/office/drawing/2014/main" id="{B0FDDCA9-EEF2-D6B4-90D3-40E7DD0670BC}"/>
              </a:ext>
            </a:extLst>
          </p:cNvPr>
          <p:cNvSpPr>
            <a:spLocks noGrp="1"/>
          </p:cNvSpPr>
          <p:nvPr>
            <p:ph sz="quarter" idx="1"/>
          </p:nvPr>
        </p:nvSpPr>
        <p:spPr/>
        <p:txBody>
          <a:bodyPr/>
          <a:lstStyle/>
          <a:p>
            <a:r>
              <a:rPr lang="da-DK" sz="2400" dirty="0"/>
              <a:t>Vi bedømmer ud fra gældende vejledninger. Hvis vi opdager, at vores forventning til indhold ikke kan læses af vejledningen, ændrer vi vejledningen fremadrettet.</a:t>
            </a:r>
          </a:p>
          <a:p>
            <a:r>
              <a:rPr lang="da-DK" sz="2400" dirty="0"/>
              <a:t>Eksempel: Obligatorisk praksis ”statistik på egne data” i modul 8. Ikke alle rapporter er særlig tydelige på, hvad der er udført. </a:t>
            </a:r>
          </a:p>
          <a:p>
            <a:r>
              <a:rPr lang="da-DK" sz="2400" dirty="0"/>
              <a:t>Vi forventer lidt mere end at man har udregnet middelværdi og spredning for nogle data, men forventningen kan ikke læses af vejledningen.</a:t>
            </a:r>
          </a:p>
          <a:p>
            <a:r>
              <a:rPr lang="da-DK" sz="2400" dirty="0"/>
              <a:t>Derfor vil vi formulere os mere præcis i vejledningen om kravet til selv at udføre (medicinsk) statistik – og </a:t>
            </a:r>
            <a:r>
              <a:rPr lang="da-DK" sz="2400" u="sng" dirty="0"/>
              <a:t>fremadrettet</a:t>
            </a:r>
            <a:r>
              <a:rPr lang="da-DK" sz="2400" dirty="0"/>
              <a:t> bedømme efter det.</a:t>
            </a:r>
          </a:p>
        </p:txBody>
      </p:sp>
    </p:spTree>
    <p:extLst>
      <p:ext uri="{BB962C8B-B14F-4D97-AF65-F5344CB8AC3E}">
        <p14:creationId xmlns:p14="http://schemas.microsoft.com/office/powerpoint/2010/main" val="2560446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2825289-8B7E-8628-6ADE-C804BD4BFE86}"/>
              </a:ext>
            </a:extLst>
          </p:cNvPr>
          <p:cNvSpPr>
            <a:spLocks noGrp="1"/>
          </p:cNvSpPr>
          <p:nvPr>
            <p:ph type="title"/>
          </p:nvPr>
        </p:nvSpPr>
        <p:spPr/>
        <p:txBody>
          <a:bodyPr/>
          <a:lstStyle/>
          <a:p>
            <a:r>
              <a:rPr lang="da-DK" dirty="0"/>
              <a:t>Spørgsmål?</a:t>
            </a:r>
          </a:p>
        </p:txBody>
      </p:sp>
      <p:pic>
        <p:nvPicPr>
          <p:cNvPr id="9" name="Pladsholder til indhold 8" descr="Symbol for spørgsmålstegn">
            <a:extLst>
              <a:ext uri="{FF2B5EF4-FFF2-40B4-BE49-F238E27FC236}">
                <a16:creationId xmlns:a16="http://schemas.microsoft.com/office/drawing/2014/main" id="{EF9CABAD-630C-9EC7-43C6-0628EB1FAA78}"/>
              </a:ext>
            </a:extLst>
          </p:cNvPr>
          <p:cNvPicPr>
            <a:picLocks noGrp="1" noChangeAspect="1"/>
          </p:cNvPicPr>
          <p:nvPr>
            <p:ph sz="quarter" idx="1"/>
          </p:nvPr>
        </p:nvPicPr>
        <p:blipFill>
          <a:blip r:embed="rId2" cstate="print">
            <a:extLst>
              <a:ext uri="{28A0092B-C50C-407E-A947-70E740481C1C}">
                <a14:useLocalDpi xmlns:a14="http://schemas.microsoft.com/office/drawing/2010/main" val="0"/>
              </a:ext>
            </a:extLst>
          </a:blip>
          <a:stretch>
            <a:fillRect/>
          </a:stretch>
        </p:blipFill>
        <p:spPr>
          <a:xfrm>
            <a:off x="482785" y="1527175"/>
            <a:ext cx="8141917" cy="4572000"/>
          </a:xfrm>
        </p:spPr>
      </p:pic>
    </p:spTree>
    <p:extLst>
      <p:ext uri="{BB962C8B-B14F-4D97-AF65-F5344CB8AC3E}">
        <p14:creationId xmlns:p14="http://schemas.microsoft.com/office/powerpoint/2010/main" val="367676678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uppe 1">
            <a:extLst>
              <a:ext uri="{FF2B5EF4-FFF2-40B4-BE49-F238E27FC236}">
                <a16:creationId xmlns:a16="http://schemas.microsoft.com/office/drawing/2014/main" id="{3FECE496-9730-4FE2-81AA-40A4FB6A6E8B}"/>
              </a:ext>
            </a:extLst>
          </p:cNvPr>
          <p:cNvGrpSpPr/>
          <p:nvPr/>
        </p:nvGrpSpPr>
        <p:grpSpPr>
          <a:xfrm>
            <a:off x="1403649" y="1670664"/>
            <a:ext cx="6264696" cy="3384376"/>
            <a:chOff x="1187624" y="1628800"/>
            <a:chExt cx="7056784" cy="3456384"/>
          </a:xfrm>
        </p:grpSpPr>
        <p:cxnSp>
          <p:nvCxnSpPr>
            <p:cNvPr id="4" name="Lige forbindelse 3"/>
            <p:cNvCxnSpPr>
              <a:cxnSpLocks/>
            </p:cNvCxnSpPr>
            <p:nvPr/>
          </p:nvCxnSpPr>
          <p:spPr>
            <a:xfrm>
              <a:off x="1187624" y="1628800"/>
              <a:ext cx="7056784" cy="0"/>
            </a:xfrm>
            <a:prstGeom prst="line">
              <a:avLst/>
            </a:prstGeom>
            <a:ln w="19050">
              <a:solidFill>
                <a:schemeClr val="tx1"/>
              </a:solidFill>
              <a:prstDash val="sysDash"/>
            </a:ln>
          </p:spPr>
          <p:style>
            <a:lnRef idx="1">
              <a:schemeClr val="accent1"/>
            </a:lnRef>
            <a:fillRef idx="0">
              <a:schemeClr val="accent1"/>
            </a:fillRef>
            <a:effectRef idx="0">
              <a:schemeClr val="accent1"/>
            </a:effectRef>
            <a:fontRef idx="minor">
              <a:schemeClr val="tx1"/>
            </a:fontRef>
          </p:style>
        </p:cxnSp>
        <p:cxnSp>
          <p:nvCxnSpPr>
            <p:cNvPr id="5" name="Lige forbindelse 4"/>
            <p:cNvCxnSpPr>
              <a:cxnSpLocks/>
            </p:cNvCxnSpPr>
            <p:nvPr/>
          </p:nvCxnSpPr>
          <p:spPr>
            <a:xfrm flipV="1">
              <a:off x="8244408" y="1628800"/>
              <a:ext cx="0" cy="2336014"/>
            </a:xfrm>
            <a:prstGeom prst="line">
              <a:avLst/>
            </a:prstGeom>
            <a:ln w="19050">
              <a:solidFill>
                <a:schemeClr val="tx1"/>
              </a:solidFill>
              <a:prstDash val="sysDash"/>
            </a:ln>
          </p:spPr>
          <p:style>
            <a:lnRef idx="1">
              <a:schemeClr val="accent1"/>
            </a:lnRef>
            <a:fillRef idx="0">
              <a:schemeClr val="accent1"/>
            </a:fillRef>
            <a:effectRef idx="0">
              <a:schemeClr val="accent1"/>
            </a:effectRef>
            <a:fontRef idx="minor">
              <a:schemeClr val="tx1"/>
            </a:fontRef>
          </p:style>
        </p:cxnSp>
        <p:cxnSp>
          <p:nvCxnSpPr>
            <p:cNvPr id="6" name="Lige forbindelse 5"/>
            <p:cNvCxnSpPr>
              <a:cxnSpLocks/>
            </p:cNvCxnSpPr>
            <p:nvPr/>
          </p:nvCxnSpPr>
          <p:spPr>
            <a:xfrm flipV="1">
              <a:off x="4847674" y="3964814"/>
              <a:ext cx="3396734" cy="17269"/>
            </a:xfrm>
            <a:prstGeom prst="line">
              <a:avLst/>
            </a:prstGeom>
            <a:ln w="19050">
              <a:solidFill>
                <a:schemeClr val="tx1"/>
              </a:solidFill>
              <a:prstDash val="sysDash"/>
            </a:ln>
          </p:spPr>
          <p:style>
            <a:lnRef idx="1">
              <a:schemeClr val="accent1"/>
            </a:lnRef>
            <a:fillRef idx="0">
              <a:schemeClr val="accent1"/>
            </a:fillRef>
            <a:effectRef idx="0">
              <a:schemeClr val="accent1"/>
            </a:effectRef>
            <a:fontRef idx="minor">
              <a:schemeClr val="tx1"/>
            </a:fontRef>
          </p:style>
        </p:cxnSp>
        <p:cxnSp>
          <p:nvCxnSpPr>
            <p:cNvPr id="7" name="Lige forbindelse 6"/>
            <p:cNvCxnSpPr>
              <a:cxnSpLocks/>
            </p:cNvCxnSpPr>
            <p:nvPr/>
          </p:nvCxnSpPr>
          <p:spPr>
            <a:xfrm flipV="1">
              <a:off x="4847674" y="3982083"/>
              <a:ext cx="0" cy="1085831"/>
            </a:xfrm>
            <a:prstGeom prst="line">
              <a:avLst/>
            </a:prstGeom>
            <a:ln w="19050">
              <a:solidFill>
                <a:schemeClr val="tx1"/>
              </a:solidFill>
              <a:prstDash val="sysDash"/>
            </a:ln>
          </p:spPr>
          <p:style>
            <a:lnRef idx="1">
              <a:schemeClr val="accent1"/>
            </a:lnRef>
            <a:fillRef idx="0">
              <a:schemeClr val="accent1"/>
            </a:fillRef>
            <a:effectRef idx="0">
              <a:schemeClr val="accent1"/>
            </a:effectRef>
            <a:fontRef idx="minor">
              <a:schemeClr val="tx1"/>
            </a:fontRef>
          </p:style>
        </p:cxnSp>
        <p:cxnSp>
          <p:nvCxnSpPr>
            <p:cNvPr id="8" name="Lige forbindelse 7"/>
            <p:cNvCxnSpPr>
              <a:cxnSpLocks/>
            </p:cNvCxnSpPr>
            <p:nvPr/>
          </p:nvCxnSpPr>
          <p:spPr>
            <a:xfrm>
              <a:off x="1187624" y="5085184"/>
              <a:ext cx="3660050" cy="0"/>
            </a:xfrm>
            <a:prstGeom prst="line">
              <a:avLst/>
            </a:prstGeom>
            <a:ln w="19050">
              <a:solidFill>
                <a:schemeClr val="tx1"/>
              </a:solidFill>
              <a:prstDash val="sysDash"/>
            </a:ln>
          </p:spPr>
          <p:style>
            <a:lnRef idx="1">
              <a:schemeClr val="accent1"/>
            </a:lnRef>
            <a:fillRef idx="0">
              <a:schemeClr val="accent1"/>
            </a:fillRef>
            <a:effectRef idx="0">
              <a:schemeClr val="accent1"/>
            </a:effectRef>
            <a:fontRef idx="minor">
              <a:schemeClr val="tx1"/>
            </a:fontRef>
          </p:style>
        </p:cxnSp>
        <p:cxnSp>
          <p:nvCxnSpPr>
            <p:cNvPr id="9" name="Lige forbindelse 8"/>
            <p:cNvCxnSpPr>
              <a:cxnSpLocks/>
            </p:cNvCxnSpPr>
            <p:nvPr/>
          </p:nvCxnSpPr>
          <p:spPr>
            <a:xfrm>
              <a:off x="1187624" y="1628800"/>
              <a:ext cx="0" cy="3456384"/>
            </a:xfrm>
            <a:prstGeom prst="line">
              <a:avLst/>
            </a:prstGeom>
            <a:ln w="19050">
              <a:solidFill>
                <a:schemeClr val="tx1"/>
              </a:solidFill>
              <a:prstDash val="sysDash"/>
            </a:ln>
          </p:spPr>
          <p:style>
            <a:lnRef idx="1">
              <a:schemeClr val="accent1"/>
            </a:lnRef>
            <a:fillRef idx="0">
              <a:schemeClr val="accent1"/>
            </a:fillRef>
            <a:effectRef idx="0">
              <a:schemeClr val="accent1"/>
            </a:effectRef>
            <a:fontRef idx="minor">
              <a:schemeClr val="tx1"/>
            </a:fontRef>
          </p:style>
        </p:cxnSp>
      </p:grpSp>
      <p:pic>
        <p:nvPicPr>
          <p:cNvPr id="14" name="Billede 13">
            <a:extLst>
              <a:ext uri="{FF2B5EF4-FFF2-40B4-BE49-F238E27FC236}">
                <a16:creationId xmlns:a16="http://schemas.microsoft.com/office/drawing/2014/main" id="{D8DB4D73-8DBA-C060-EAF8-FC71870BD013}"/>
              </a:ext>
            </a:extLst>
          </p:cNvPr>
          <p:cNvPicPr>
            <a:picLocks noChangeAspect="1"/>
          </p:cNvPicPr>
          <p:nvPr/>
        </p:nvPicPr>
        <p:blipFill>
          <a:blip r:embed="rId3"/>
          <a:stretch>
            <a:fillRect/>
          </a:stretch>
        </p:blipFill>
        <p:spPr>
          <a:xfrm>
            <a:off x="1342574" y="1556792"/>
            <a:ext cx="6458851" cy="4734586"/>
          </a:xfrm>
          <a:prstGeom prst="rect">
            <a:avLst/>
          </a:prstGeom>
        </p:spPr>
      </p:pic>
      <p:sp>
        <p:nvSpPr>
          <p:cNvPr id="14338" name="Titel 1"/>
          <p:cNvSpPr>
            <a:spLocks noGrp="1"/>
          </p:cNvSpPr>
          <p:nvPr>
            <p:ph type="title"/>
          </p:nvPr>
        </p:nvSpPr>
        <p:spPr/>
        <p:txBody>
          <a:bodyPr/>
          <a:lstStyle/>
          <a:p>
            <a:pPr eaLnBrk="1" hangingPunct="1"/>
            <a:r>
              <a:rPr lang="da-DK" altLang="da-DK" sz="3200" dirty="0">
                <a:solidFill>
                  <a:srgbClr val="7B9899"/>
                </a:solidFill>
              </a:rPr>
              <a:t>Fratrædelse i rådet</a:t>
            </a:r>
          </a:p>
        </p:txBody>
      </p:sp>
      <p:grpSp>
        <p:nvGrpSpPr>
          <p:cNvPr id="10" name="Gruppe 9">
            <a:extLst>
              <a:ext uri="{FF2B5EF4-FFF2-40B4-BE49-F238E27FC236}">
                <a16:creationId xmlns:a16="http://schemas.microsoft.com/office/drawing/2014/main" id="{1CF53747-2CC2-362C-82E9-7F76EFCDF932}"/>
              </a:ext>
            </a:extLst>
          </p:cNvPr>
          <p:cNvGrpSpPr/>
          <p:nvPr/>
        </p:nvGrpSpPr>
        <p:grpSpPr>
          <a:xfrm>
            <a:off x="1403649" y="1607519"/>
            <a:ext cx="6264694" cy="3401284"/>
            <a:chOff x="1187624" y="1628800"/>
            <a:chExt cx="7056784" cy="3473653"/>
          </a:xfrm>
        </p:grpSpPr>
        <p:cxnSp>
          <p:nvCxnSpPr>
            <p:cNvPr id="11" name="Lige forbindelse 10">
              <a:extLst>
                <a:ext uri="{FF2B5EF4-FFF2-40B4-BE49-F238E27FC236}">
                  <a16:creationId xmlns:a16="http://schemas.microsoft.com/office/drawing/2014/main" id="{02A5B0FA-0C13-42A1-205E-5DCF02E39211}"/>
                </a:ext>
              </a:extLst>
            </p:cNvPr>
            <p:cNvCxnSpPr>
              <a:cxnSpLocks/>
            </p:cNvCxnSpPr>
            <p:nvPr/>
          </p:nvCxnSpPr>
          <p:spPr>
            <a:xfrm>
              <a:off x="1187624" y="1628800"/>
              <a:ext cx="7056784" cy="0"/>
            </a:xfrm>
            <a:prstGeom prst="line">
              <a:avLst/>
            </a:prstGeom>
            <a:ln w="19050">
              <a:solidFill>
                <a:schemeClr val="tx1"/>
              </a:solidFill>
              <a:prstDash val="sysDash"/>
            </a:ln>
          </p:spPr>
          <p:style>
            <a:lnRef idx="1">
              <a:schemeClr val="accent1"/>
            </a:lnRef>
            <a:fillRef idx="0">
              <a:schemeClr val="accent1"/>
            </a:fillRef>
            <a:effectRef idx="0">
              <a:schemeClr val="accent1"/>
            </a:effectRef>
            <a:fontRef idx="minor">
              <a:schemeClr val="tx1"/>
            </a:fontRef>
          </p:style>
        </p:cxnSp>
        <p:cxnSp>
          <p:nvCxnSpPr>
            <p:cNvPr id="12" name="Lige forbindelse 11">
              <a:extLst>
                <a:ext uri="{FF2B5EF4-FFF2-40B4-BE49-F238E27FC236}">
                  <a16:creationId xmlns:a16="http://schemas.microsoft.com/office/drawing/2014/main" id="{0123F608-1020-6179-1141-7593473E8EB7}"/>
                </a:ext>
              </a:extLst>
            </p:cNvPr>
            <p:cNvCxnSpPr>
              <a:cxnSpLocks/>
            </p:cNvCxnSpPr>
            <p:nvPr/>
          </p:nvCxnSpPr>
          <p:spPr>
            <a:xfrm flipV="1">
              <a:off x="8244408" y="1628800"/>
              <a:ext cx="0" cy="2375017"/>
            </a:xfrm>
            <a:prstGeom prst="line">
              <a:avLst/>
            </a:prstGeom>
            <a:ln w="19050">
              <a:solidFill>
                <a:schemeClr val="tx1"/>
              </a:solidFill>
              <a:prstDash val="sysDash"/>
            </a:ln>
          </p:spPr>
          <p:style>
            <a:lnRef idx="1">
              <a:schemeClr val="accent1"/>
            </a:lnRef>
            <a:fillRef idx="0">
              <a:schemeClr val="accent1"/>
            </a:fillRef>
            <a:effectRef idx="0">
              <a:schemeClr val="accent1"/>
            </a:effectRef>
            <a:fontRef idx="minor">
              <a:schemeClr val="tx1"/>
            </a:fontRef>
          </p:style>
        </p:cxnSp>
        <p:cxnSp>
          <p:nvCxnSpPr>
            <p:cNvPr id="13" name="Lige forbindelse 12">
              <a:extLst>
                <a:ext uri="{FF2B5EF4-FFF2-40B4-BE49-F238E27FC236}">
                  <a16:creationId xmlns:a16="http://schemas.microsoft.com/office/drawing/2014/main" id="{42E0869C-F381-7AED-60FC-8DCD28681ECA}"/>
                </a:ext>
              </a:extLst>
            </p:cNvPr>
            <p:cNvCxnSpPr>
              <a:cxnSpLocks/>
            </p:cNvCxnSpPr>
            <p:nvPr/>
          </p:nvCxnSpPr>
          <p:spPr>
            <a:xfrm>
              <a:off x="4756572" y="4003817"/>
              <a:ext cx="3487836" cy="0"/>
            </a:xfrm>
            <a:prstGeom prst="line">
              <a:avLst/>
            </a:prstGeom>
            <a:ln w="19050">
              <a:solidFill>
                <a:schemeClr val="tx1"/>
              </a:solidFill>
              <a:prstDash val="sysDash"/>
            </a:ln>
          </p:spPr>
          <p:style>
            <a:lnRef idx="1">
              <a:schemeClr val="accent1"/>
            </a:lnRef>
            <a:fillRef idx="0">
              <a:schemeClr val="accent1"/>
            </a:fillRef>
            <a:effectRef idx="0">
              <a:schemeClr val="accent1"/>
            </a:effectRef>
            <a:fontRef idx="minor">
              <a:schemeClr val="tx1"/>
            </a:fontRef>
          </p:style>
        </p:cxnSp>
        <p:cxnSp>
          <p:nvCxnSpPr>
            <p:cNvPr id="15" name="Lige forbindelse 14">
              <a:extLst>
                <a:ext uri="{FF2B5EF4-FFF2-40B4-BE49-F238E27FC236}">
                  <a16:creationId xmlns:a16="http://schemas.microsoft.com/office/drawing/2014/main" id="{E169C317-73A7-216B-F4F4-B25EF9D78E94}"/>
                </a:ext>
              </a:extLst>
            </p:cNvPr>
            <p:cNvCxnSpPr>
              <a:cxnSpLocks/>
            </p:cNvCxnSpPr>
            <p:nvPr/>
          </p:nvCxnSpPr>
          <p:spPr>
            <a:xfrm flipV="1">
              <a:off x="4756572" y="4029303"/>
              <a:ext cx="0" cy="1073150"/>
            </a:xfrm>
            <a:prstGeom prst="line">
              <a:avLst/>
            </a:prstGeom>
            <a:ln w="19050">
              <a:solidFill>
                <a:schemeClr val="tx1"/>
              </a:solidFill>
              <a:prstDash val="sysDash"/>
            </a:ln>
          </p:spPr>
          <p:style>
            <a:lnRef idx="1">
              <a:schemeClr val="accent1"/>
            </a:lnRef>
            <a:fillRef idx="0">
              <a:schemeClr val="accent1"/>
            </a:fillRef>
            <a:effectRef idx="0">
              <a:schemeClr val="accent1"/>
            </a:effectRef>
            <a:fontRef idx="minor">
              <a:schemeClr val="tx1"/>
            </a:fontRef>
          </p:style>
        </p:cxnSp>
        <p:cxnSp>
          <p:nvCxnSpPr>
            <p:cNvPr id="16" name="Lige forbindelse 15">
              <a:extLst>
                <a:ext uri="{FF2B5EF4-FFF2-40B4-BE49-F238E27FC236}">
                  <a16:creationId xmlns:a16="http://schemas.microsoft.com/office/drawing/2014/main" id="{8BB23902-B67D-C856-3BDC-4229AE63BD1B}"/>
                </a:ext>
              </a:extLst>
            </p:cNvPr>
            <p:cNvCxnSpPr>
              <a:cxnSpLocks/>
            </p:cNvCxnSpPr>
            <p:nvPr/>
          </p:nvCxnSpPr>
          <p:spPr>
            <a:xfrm>
              <a:off x="1187624" y="5085184"/>
              <a:ext cx="3568948" cy="17269"/>
            </a:xfrm>
            <a:prstGeom prst="line">
              <a:avLst/>
            </a:prstGeom>
            <a:ln w="19050">
              <a:solidFill>
                <a:schemeClr val="tx1"/>
              </a:solidFill>
              <a:prstDash val="sysDash"/>
            </a:ln>
          </p:spPr>
          <p:style>
            <a:lnRef idx="1">
              <a:schemeClr val="accent1"/>
            </a:lnRef>
            <a:fillRef idx="0">
              <a:schemeClr val="accent1"/>
            </a:fillRef>
            <a:effectRef idx="0">
              <a:schemeClr val="accent1"/>
            </a:effectRef>
            <a:fontRef idx="minor">
              <a:schemeClr val="tx1"/>
            </a:fontRef>
          </p:style>
        </p:cxnSp>
        <p:cxnSp>
          <p:nvCxnSpPr>
            <p:cNvPr id="17" name="Lige forbindelse 16">
              <a:extLst>
                <a:ext uri="{FF2B5EF4-FFF2-40B4-BE49-F238E27FC236}">
                  <a16:creationId xmlns:a16="http://schemas.microsoft.com/office/drawing/2014/main" id="{25336CEF-13E4-D78D-3A21-B9C3FDAFE46D}"/>
                </a:ext>
              </a:extLst>
            </p:cNvPr>
            <p:cNvCxnSpPr>
              <a:cxnSpLocks/>
            </p:cNvCxnSpPr>
            <p:nvPr/>
          </p:nvCxnSpPr>
          <p:spPr>
            <a:xfrm>
              <a:off x="1187624" y="1628800"/>
              <a:ext cx="0" cy="3456384"/>
            </a:xfrm>
            <a:prstGeom prst="line">
              <a:avLst/>
            </a:prstGeom>
            <a:ln w="19050">
              <a:solidFill>
                <a:schemeClr val="tx1"/>
              </a:solidFill>
              <a:prstDash val="sysDash"/>
            </a:ln>
          </p:spPr>
          <p:style>
            <a:lnRef idx="1">
              <a:schemeClr val="accent1"/>
            </a:lnRef>
            <a:fillRef idx="0">
              <a:schemeClr val="accent1"/>
            </a:fillRef>
            <a:effectRef idx="0">
              <a:schemeClr val="accent1"/>
            </a:effectRef>
            <a:fontRef idx="minor">
              <a:schemeClr val="tx1"/>
            </a:fontRef>
          </p:style>
        </p:cxnSp>
      </p:grpSp>
      <p:cxnSp>
        <p:nvCxnSpPr>
          <p:cNvPr id="3" name="Lige forbindelse 2">
            <a:extLst>
              <a:ext uri="{FF2B5EF4-FFF2-40B4-BE49-F238E27FC236}">
                <a16:creationId xmlns:a16="http://schemas.microsoft.com/office/drawing/2014/main" id="{017AC36C-84B8-E9E7-297C-4049404EED5E}"/>
              </a:ext>
            </a:extLst>
          </p:cNvPr>
          <p:cNvCxnSpPr/>
          <p:nvPr/>
        </p:nvCxnSpPr>
        <p:spPr>
          <a:xfrm>
            <a:off x="1475656" y="3933056"/>
            <a:ext cx="2808312" cy="1008112"/>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 name="Lige forbindelse 17">
            <a:extLst>
              <a:ext uri="{FF2B5EF4-FFF2-40B4-BE49-F238E27FC236}">
                <a16:creationId xmlns:a16="http://schemas.microsoft.com/office/drawing/2014/main" id="{5BD50A28-1BED-F8CA-3E7B-8F86BF94286E}"/>
              </a:ext>
            </a:extLst>
          </p:cNvPr>
          <p:cNvCxnSpPr/>
          <p:nvPr/>
        </p:nvCxnSpPr>
        <p:spPr>
          <a:xfrm flipV="1">
            <a:off x="1475656" y="3878318"/>
            <a:ext cx="2826887" cy="106285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9" name="Lige forbindelse 18">
            <a:extLst>
              <a:ext uri="{FF2B5EF4-FFF2-40B4-BE49-F238E27FC236}">
                <a16:creationId xmlns:a16="http://schemas.microsoft.com/office/drawing/2014/main" id="{AF035D07-3CF8-969C-EB86-FDEED36AC178}"/>
              </a:ext>
            </a:extLst>
          </p:cNvPr>
          <p:cNvCxnSpPr/>
          <p:nvPr/>
        </p:nvCxnSpPr>
        <p:spPr>
          <a:xfrm>
            <a:off x="1475656" y="2763658"/>
            <a:ext cx="2808312" cy="1008112"/>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 name="Lige forbindelse 19">
            <a:extLst>
              <a:ext uri="{FF2B5EF4-FFF2-40B4-BE49-F238E27FC236}">
                <a16:creationId xmlns:a16="http://schemas.microsoft.com/office/drawing/2014/main" id="{E170F2CC-7617-8EFB-8ED4-7306C262563B}"/>
              </a:ext>
            </a:extLst>
          </p:cNvPr>
          <p:cNvCxnSpPr/>
          <p:nvPr/>
        </p:nvCxnSpPr>
        <p:spPr>
          <a:xfrm flipV="1">
            <a:off x="1475656" y="2708920"/>
            <a:ext cx="2826887" cy="106285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22818717"/>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Officiel">
  <a:themeElements>
    <a:clrScheme name="Officiel">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Officiel">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ficiel">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Kontortema">
  <a:themeElements>
    <a:clrScheme name="Kont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ont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ont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713</TotalTime>
  <Words>685</Words>
  <Application>Microsoft Office PowerPoint</Application>
  <PresentationFormat>Skærmshow (4:3)</PresentationFormat>
  <Paragraphs>108</Paragraphs>
  <Slides>10</Slides>
  <Notes>7</Notes>
  <HiddenSlides>0</HiddenSlides>
  <MMClips>0</MMClips>
  <ScaleCrop>false</ScaleCrop>
  <HeadingPairs>
    <vt:vector size="6" baseType="variant">
      <vt:variant>
        <vt:lpstr>Benyttede skrifttyper</vt:lpstr>
      </vt:variant>
      <vt:variant>
        <vt:i4>5</vt:i4>
      </vt:variant>
      <vt:variant>
        <vt:lpstr>Tema</vt:lpstr>
      </vt:variant>
      <vt:variant>
        <vt:i4>1</vt:i4>
      </vt:variant>
      <vt:variant>
        <vt:lpstr>Slidetitler</vt:lpstr>
      </vt:variant>
      <vt:variant>
        <vt:i4>10</vt:i4>
      </vt:variant>
    </vt:vector>
  </HeadingPairs>
  <TitlesOfParts>
    <vt:vector size="16" baseType="lpstr">
      <vt:lpstr>Arial</vt:lpstr>
      <vt:lpstr>Calibri</vt:lpstr>
      <vt:lpstr>Georgia</vt:lpstr>
      <vt:lpstr>Wingdings</vt:lpstr>
      <vt:lpstr>Wingdings 2</vt:lpstr>
      <vt:lpstr>Officiel</vt:lpstr>
      <vt:lpstr>DSMFs Uddannelsesråd</vt:lpstr>
      <vt:lpstr>Rådets sammensætning siden GF 2023</vt:lpstr>
      <vt:lpstr>Antal færdiguddannede</vt:lpstr>
      <vt:lpstr>Fysikere under uddannelse</vt:lpstr>
      <vt:lpstr>Udfasning af gammel uddannelsesordning</vt:lpstr>
      <vt:lpstr>Erfaringer fra bedømmelsen 2025 (1)</vt:lpstr>
      <vt:lpstr>Erfaringer fra bedømmelsen 2025 (2)</vt:lpstr>
      <vt:lpstr>Spørgsmål?</vt:lpstr>
      <vt:lpstr>Fratrædelse i rådet</vt:lpstr>
      <vt:lpstr>Opstillede til rådet 2025-2027</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DSMFs Uddannelsesråd</dc:title>
  <dc:creator>Klaus</dc:creator>
  <cp:lastModifiedBy>Lars Jødal</cp:lastModifiedBy>
  <cp:revision>278</cp:revision>
  <cp:lastPrinted>2021-06-07T12:39:04Z</cp:lastPrinted>
  <dcterms:created xsi:type="dcterms:W3CDTF">2012-04-16T17:29:18Z</dcterms:created>
  <dcterms:modified xsi:type="dcterms:W3CDTF">2025-06-11T06:23:57Z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DocumentInfoFinished">
    <vt:lpwstr>True</vt:lpwstr>
  </property>
</Properties>
</file>