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416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0677-04F2-404E-84B0-48BEF9F265DA}" type="datetimeFigureOut">
              <a:rPr lang="da-DK" smtClean="0"/>
              <a:t>20-08-2018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719B-151C-4D9F-A24D-8B6B761B6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5202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0677-04F2-404E-84B0-48BEF9F265DA}" type="datetimeFigureOut">
              <a:rPr lang="da-DK" smtClean="0"/>
              <a:t>20-08-2018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719B-151C-4D9F-A24D-8B6B761B6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0688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0677-04F2-404E-84B0-48BEF9F265DA}" type="datetimeFigureOut">
              <a:rPr lang="da-DK" smtClean="0"/>
              <a:t>20-08-2018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719B-151C-4D9F-A24D-8B6B761B6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2240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0677-04F2-404E-84B0-48BEF9F265DA}" type="datetimeFigureOut">
              <a:rPr lang="da-DK" smtClean="0"/>
              <a:t>20-08-2018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719B-151C-4D9F-A24D-8B6B761B6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83833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0677-04F2-404E-84B0-48BEF9F265DA}" type="datetimeFigureOut">
              <a:rPr lang="da-DK" smtClean="0"/>
              <a:t>20-08-2018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719B-151C-4D9F-A24D-8B6B761B6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27492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0677-04F2-404E-84B0-48BEF9F265DA}" type="datetimeFigureOut">
              <a:rPr lang="da-DK" smtClean="0"/>
              <a:t>20-08-2018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719B-151C-4D9F-A24D-8B6B761B6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5570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0677-04F2-404E-84B0-48BEF9F265DA}" type="datetimeFigureOut">
              <a:rPr lang="da-DK" smtClean="0"/>
              <a:t>20-08-2018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719B-151C-4D9F-A24D-8B6B761B6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06389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0677-04F2-404E-84B0-48BEF9F265DA}" type="datetimeFigureOut">
              <a:rPr lang="da-DK" smtClean="0"/>
              <a:t>20-08-2018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719B-151C-4D9F-A24D-8B6B761B6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30791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0677-04F2-404E-84B0-48BEF9F265DA}" type="datetimeFigureOut">
              <a:rPr lang="da-DK" smtClean="0"/>
              <a:t>20-08-2018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719B-151C-4D9F-A24D-8B6B761B6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36323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0677-04F2-404E-84B0-48BEF9F265DA}" type="datetimeFigureOut">
              <a:rPr lang="da-DK" smtClean="0"/>
              <a:t>20-08-2018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719B-151C-4D9F-A24D-8B6B761B6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757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0677-04F2-404E-84B0-48BEF9F265DA}" type="datetimeFigureOut">
              <a:rPr lang="da-DK" smtClean="0"/>
              <a:t>20-08-2018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719B-151C-4D9F-A24D-8B6B761B6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5429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B0677-04F2-404E-84B0-48BEF9F265DA}" type="datetimeFigureOut">
              <a:rPr lang="da-DK" smtClean="0"/>
              <a:t>20-08-2018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4719B-151C-4D9F-A24D-8B6B761B6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2217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536" y="1034734"/>
            <a:ext cx="8834929" cy="478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7574482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Skærmshow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</vt:i4>
      </vt:variant>
    </vt:vector>
  </HeadingPairs>
  <TitlesOfParts>
    <vt:vector size="2" baseType="lpstr">
      <vt:lpstr>Kontortema</vt:lpstr>
      <vt:lpstr>PowerPoint-præsentation</vt:lpstr>
    </vt:vector>
  </TitlesOfParts>
  <Company>Region Midtjylland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Klaus Seiersen</dc:creator>
  <cp:lastModifiedBy>Klaus Seiersen</cp:lastModifiedBy>
  <cp:revision>1</cp:revision>
  <dcterms:created xsi:type="dcterms:W3CDTF">2018-08-20T11:34:30Z</dcterms:created>
  <dcterms:modified xsi:type="dcterms:W3CDTF">2018-08-20T11:35:18Z</dcterms:modified>
</cp:coreProperties>
</file>