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81" r:id="rId3"/>
    <p:sldId id="287" r:id="rId4"/>
    <p:sldId id="296" r:id="rId5"/>
    <p:sldId id="295" r:id="rId6"/>
    <p:sldId id="300" r:id="rId7"/>
    <p:sldId id="293" r:id="rId8"/>
    <p:sldId id="297" r:id="rId9"/>
    <p:sldId id="298" r:id="rId10"/>
    <p:sldId id="299" r:id="rId11"/>
  </p:sldIdLst>
  <p:sldSz cx="9144000" cy="6858000" type="screen4x3"/>
  <p:notesSz cx="6797675" cy="9926638"/>
  <p:defaultTextStyle>
    <a:defPPr>
      <a:defRPr lang="da-D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525" autoAdjust="0"/>
  </p:normalViewPr>
  <p:slideViewPr>
    <p:cSldViewPr showGuides="1">
      <p:cViewPr varScale="1">
        <p:scale>
          <a:sx n="103" d="100"/>
          <a:sy n="103" d="100"/>
        </p:scale>
        <p:origin x="185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277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IFS01\Users\f3d3\Lars\DSMF\Arkiv%20DSMF%20uddannelsesr&#229;d\GENERALFORSAMLING\Beretninger\Antal%20fysikere%20under%20uddannelse%20N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Arial" pitchFamily="34" charset="0"/>
                <a:cs typeface="Arial" pitchFamily="34" charset="0"/>
              </a:defRPr>
            </a:pPr>
            <a:r>
              <a:rPr lang="da-DK">
                <a:latin typeface="Arial" pitchFamily="34" charset="0"/>
                <a:cs typeface="Arial" pitchFamily="34" charset="0"/>
              </a:rPr>
              <a:t>Antal</a:t>
            </a:r>
            <a:r>
              <a:rPr lang="da-DK" baseline="0">
                <a:latin typeface="Arial" pitchFamily="34" charset="0"/>
                <a:cs typeface="Arial" pitchFamily="34" charset="0"/>
              </a:rPr>
              <a:t> under uddannelse sidst på året</a:t>
            </a:r>
            <a:endParaRPr lang="da-DK">
              <a:latin typeface="Arial" pitchFamily="34" charset="0"/>
              <a:cs typeface="Arial" pitchFamily="34" charset="0"/>
            </a:endParaRPr>
          </a:p>
        </c:rich>
      </c:tx>
      <c:overlay val="0"/>
    </c:title>
    <c:autoTitleDeleted val="0"/>
    <c:plotArea>
      <c:layout>
        <c:manualLayout>
          <c:layoutTarget val="inner"/>
          <c:xMode val="edge"/>
          <c:yMode val="edge"/>
          <c:x val="8.8637007977773505E-2"/>
          <c:y val="6.4426611665154024E-2"/>
          <c:w val="0.89197570203390131"/>
          <c:h val="0.84804769476942699"/>
        </c:manualLayout>
      </c:layout>
      <c:scatterChart>
        <c:scatterStyle val="lineMarker"/>
        <c:varyColors val="0"/>
        <c:ser>
          <c:idx val="0"/>
          <c:order val="0"/>
          <c:spPr>
            <a:ln w="28575">
              <a:solidFill>
                <a:schemeClr val="accent1"/>
              </a:solidFill>
            </a:ln>
          </c:spPr>
          <c:xVal>
            <c:numRef>
              <c:f>'Ark1'!$A$6:$A$47</c:f>
              <c:numCache>
                <c:formatCode>General</c:formatCode>
                <c:ptCount val="42"/>
                <c:pt idx="0">
                  <c:v>2001</c:v>
                </c:pt>
                <c:pt idx="1">
                  <c:v>2002</c:v>
                </c:pt>
                <c:pt idx="2">
                  <c:v>2003</c:v>
                </c:pt>
                <c:pt idx="3">
                  <c:v>2004</c:v>
                </c:pt>
                <c:pt idx="4">
                  <c:v>2005</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c:v>
                </c:pt>
                <c:pt idx="21">
                  <c:v>2023</c:v>
                </c:pt>
              </c:numCache>
            </c:numRef>
          </c:xVal>
          <c:yVal>
            <c:numRef>
              <c:f>'Ark1'!$B$6:$B$47</c:f>
              <c:numCache>
                <c:formatCode>General</c:formatCode>
                <c:ptCount val="42"/>
                <c:pt idx="0">
                  <c:v>28</c:v>
                </c:pt>
                <c:pt idx="1">
                  <c:v>32</c:v>
                </c:pt>
                <c:pt idx="2">
                  <c:v>36</c:v>
                </c:pt>
                <c:pt idx="3">
                  <c:v>35</c:v>
                </c:pt>
                <c:pt idx="4">
                  <c:v>35</c:v>
                </c:pt>
                <c:pt idx="5">
                  <c:v>42</c:v>
                </c:pt>
                <c:pt idx="6">
                  <c:v>50</c:v>
                </c:pt>
                <c:pt idx="7">
                  <c:v>61</c:v>
                </c:pt>
                <c:pt idx="8">
                  <c:v>67</c:v>
                </c:pt>
                <c:pt idx="9">
                  <c:v>52</c:v>
                </c:pt>
                <c:pt idx="10">
                  <c:v>44</c:v>
                </c:pt>
                <c:pt idx="11">
                  <c:v>42</c:v>
                </c:pt>
                <c:pt idx="12">
                  <c:v>26</c:v>
                </c:pt>
                <c:pt idx="13">
                  <c:v>28</c:v>
                </c:pt>
                <c:pt idx="14">
                  <c:v>29</c:v>
                </c:pt>
                <c:pt idx="15">
                  <c:v>32</c:v>
                </c:pt>
                <c:pt idx="16">
                  <c:v>38</c:v>
                </c:pt>
                <c:pt idx="17">
                  <c:v>42</c:v>
                </c:pt>
                <c:pt idx="18">
                  <c:v>43</c:v>
                </c:pt>
                <c:pt idx="19">
                  <c:v>44</c:v>
                </c:pt>
                <c:pt idx="20">
                  <c:v>39</c:v>
                </c:pt>
                <c:pt idx="21">
                  <c:v>33</c:v>
                </c:pt>
              </c:numCache>
            </c:numRef>
          </c:yVal>
          <c:smooth val="0"/>
          <c:extLst>
            <c:ext xmlns:c16="http://schemas.microsoft.com/office/drawing/2014/chart" uri="{C3380CC4-5D6E-409C-BE32-E72D297353CC}">
              <c16:uniqueId val="{00000000-94D2-448F-BCD7-F187530313EC}"/>
            </c:ext>
          </c:extLst>
        </c:ser>
        <c:dLbls>
          <c:showLegendKey val="0"/>
          <c:showVal val="0"/>
          <c:showCatName val="0"/>
          <c:showSerName val="0"/>
          <c:showPercent val="0"/>
          <c:showBubbleSize val="0"/>
        </c:dLbls>
        <c:axId val="127326464"/>
        <c:axId val="66724608"/>
      </c:scatterChart>
      <c:valAx>
        <c:axId val="127326464"/>
        <c:scaling>
          <c:orientation val="minMax"/>
          <c:max val="2023"/>
          <c:min val="2001"/>
        </c:scaling>
        <c:delete val="0"/>
        <c:axPos val="b"/>
        <c:majorGridlines/>
        <c:title>
          <c:tx>
            <c:rich>
              <a:bodyPr/>
              <a:lstStyle/>
              <a:p>
                <a:pPr>
                  <a:defRPr>
                    <a:latin typeface="Arial" pitchFamily="34" charset="0"/>
                    <a:cs typeface="Arial" pitchFamily="34" charset="0"/>
                  </a:defRPr>
                </a:pPr>
                <a:r>
                  <a:rPr lang="da-DK" sz="1400">
                    <a:latin typeface="Arial" pitchFamily="34" charset="0"/>
                    <a:cs typeface="Arial" pitchFamily="34" charset="0"/>
                  </a:rPr>
                  <a:t>Årstal</a:t>
                </a:r>
              </a:p>
            </c:rich>
          </c:tx>
          <c:layout>
            <c:manualLayout>
              <c:xMode val="edge"/>
              <c:yMode val="edge"/>
              <c:x val="0.47266690894197538"/>
              <c:y val="0.96063451905227659"/>
            </c:manualLayout>
          </c:layout>
          <c:overlay val="0"/>
        </c:title>
        <c:numFmt formatCode="General" sourceLinked="1"/>
        <c:majorTickMark val="out"/>
        <c:minorTickMark val="none"/>
        <c:tickLblPos val="nextTo"/>
        <c:txPr>
          <a:bodyPr/>
          <a:lstStyle/>
          <a:p>
            <a:pPr>
              <a:defRPr>
                <a:latin typeface="Arial" pitchFamily="34" charset="0"/>
                <a:cs typeface="Arial" pitchFamily="34" charset="0"/>
              </a:defRPr>
            </a:pPr>
            <a:endParaRPr lang="da-DK"/>
          </a:p>
        </c:txPr>
        <c:crossAx val="66724608"/>
        <c:crosses val="autoZero"/>
        <c:crossBetween val="midCat"/>
        <c:majorUnit val="1"/>
      </c:valAx>
      <c:valAx>
        <c:axId val="66724608"/>
        <c:scaling>
          <c:orientation val="minMax"/>
          <c:max val="75"/>
          <c:min val="0"/>
        </c:scaling>
        <c:delete val="0"/>
        <c:axPos val="l"/>
        <c:majorGridlines/>
        <c:title>
          <c:tx>
            <c:rich>
              <a:bodyPr rot="-5400000" vert="horz"/>
              <a:lstStyle/>
              <a:p>
                <a:pPr>
                  <a:defRPr>
                    <a:latin typeface="Arial" pitchFamily="34" charset="0"/>
                    <a:cs typeface="Arial" pitchFamily="34" charset="0"/>
                  </a:defRPr>
                </a:pPr>
                <a:r>
                  <a:rPr lang="da-DK" sz="1400">
                    <a:latin typeface="Arial" pitchFamily="34" charset="0"/>
                    <a:cs typeface="Arial" pitchFamily="34" charset="0"/>
                  </a:rPr>
                  <a:t>Antal fysikere</a:t>
                </a:r>
              </a:p>
            </c:rich>
          </c:tx>
          <c:overlay val="0"/>
        </c:title>
        <c:numFmt formatCode="General" sourceLinked="1"/>
        <c:majorTickMark val="out"/>
        <c:minorTickMark val="none"/>
        <c:tickLblPos val="nextTo"/>
        <c:txPr>
          <a:bodyPr/>
          <a:lstStyle/>
          <a:p>
            <a:pPr>
              <a:defRPr>
                <a:latin typeface="Arial" pitchFamily="34" charset="0"/>
                <a:cs typeface="Arial" pitchFamily="34" charset="0"/>
              </a:defRPr>
            </a:pPr>
            <a:endParaRPr lang="da-DK"/>
          </a:p>
        </c:txPr>
        <c:crossAx val="127326464"/>
        <c:crosses val="autoZero"/>
        <c:crossBetween val="midCat"/>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96C635C9-F8A3-4A48-A9CC-E8D13CAB9A44}" type="datetimeFigureOut">
              <a:rPr lang="da-DK"/>
              <a:pPr>
                <a:defRPr/>
              </a:pPr>
              <a:t>23-04-2024</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a-DK" noProof="0"/>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noProof="0"/>
              <a:t>Klik for at redigere i master</a:t>
            </a:r>
          </a:p>
          <a:p>
            <a:pPr lvl="1"/>
            <a:r>
              <a:rPr lang="da-DK" noProof="0"/>
              <a:t>Andet niveau</a:t>
            </a:r>
          </a:p>
          <a:p>
            <a:pPr lvl="2"/>
            <a:r>
              <a:rPr lang="da-DK" noProof="0"/>
              <a:t>Tredje niveau</a:t>
            </a:r>
          </a:p>
          <a:p>
            <a:pPr lvl="3"/>
            <a:r>
              <a:rPr lang="da-DK" noProof="0"/>
              <a:t>Fjerde niveau</a:t>
            </a:r>
          </a:p>
          <a:p>
            <a:pPr lvl="4"/>
            <a:r>
              <a:rPr lang="da-DK" noProof="0"/>
              <a:t>Femte niveau</a:t>
            </a:r>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0587BAB-4615-4FA3-8F1D-33D992D45583}" type="slidenum">
              <a:rPr lang="da-DK"/>
              <a:pPr>
                <a:defRPr/>
              </a:pPr>
              <a:t>‹nr.›</a:t>
            </a:fld>
            <a:endParaRPr lang="da-DK"/>
          </a:p>
        </p:txBody>
      </p:sp>
    </p:spTree>
    <p:extLst>
      <p:ext uri="{BB962C8B-B14F-4D97-AF65-F5344CB8AC3E}">
        <p14:creationId xmlns:p14="http://schemas.microsoft.com/office/powerpoint/2010/main" val="681482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dsholder til diasbille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Pladsholder til no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a-DK" altLang="da-DK"/>
          </a:p>
        </p:txBody>
      </p:sp>
      <p:sp>
        <p:nvSpPr>
          <p:cNvPr id="22532" name="Pladsholder til dias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505B668-B31B-4CF8-B6C6-D74405F68689}" type="slidenum">
              <a:rPr lang="da-DK" altLang="da-DK" smtClean="0">
                <a:latin typeface="Arial" charset="0"/>
              </a:rPr>
              <a:pPr eaLnBrk="1" hangingPunct="1">
                <a:spcBef>
                  <a:spcPct val="0"/>
                </a:spcBef>
              </a:pPr>
              <a:t>1</a:t>
            </a:fld>
            <a:endParaRPr lang="da-DK" altLang="da-DK">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dsholder til diasbille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Pladsholder til no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a-DK" altLang="da-DK" dirty="0"/>
              <a:t>Sådan</a:t>
            </a:r>
            <a:r>
              <a:rPr lang="da-DK" altLang="da-DK" baseline="0" dirty="0"/>
              <a:t> ser den nuværende sammensætning af uddannelsesrådet som blev valgt i 2023. Næste valg er i 2025. 2 repræsentanter for </a:t>
            </a:r>
            <a:r>
              <a:rPr lang="da-DK" altLang="da-DK" baseline="0" dirty="0" err="1"/>
              <a:t>onk</a:t>
            </a:r>
            <a:r>
              <a:rPr lang="da-DK" altLang="da-DK" baseline="0" dirty="0"/>
              <a:t>, 1 rad, 1 </a:t>
            </a:r>
            <a:r>
              <a:rPr lang="da-DK" altLang="da-DK" baseline="0" dirty="0" err="1"/>
              <a:t>nuk</a:t>
            </a:r>
            <a:r>
              <a:rPr lang="da-DK" altLang="da-DK" baseline="0" dirty="0"/>
              <a:t>, 1 nyuddannede samt bestyrelsesrepræsentant, Sundhedsstyrelsen og (teoretisk set) Danske regioner. Indberegnet bestyrelsesrepræsentanten er der 2 fysikere fra hver faggren.</a:t>
            </a:r>
            <a:endParaRPr lang="da-DK" altLang="da-DK" dirty="0"/>
          </a:p>
        </p:txBody>
      </p:sp>
      <p:sp>
        <p:nvSpPr>
          <p:cNvPr id="23556" name="Pladsholder til dias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C423B70-3AEC-4910-B285-853D98D194F2}" type="slidenum">
              <a:rPr lang="da-DK" altLang="da-DK" smtClean="0">
                <a:latin typeface="Arial" charset="0"/>
              </a:rPr>
              <a:pPr eaLnBrk="1" hangingPunct="1">
                <a:spcBef>
                  <a:spcPct val="0"/>
                </a:spcBef>
              </a:pPr>
              <a:t>2</a:t>
            </a:fld>
            <a:endParaRPr lang="da-DK" altLang="da-DK">
              <a:latin typeface="Arial" charset="0"/>
            </a:endParaRPr>
          </a:p>
        </p:txBody>
      </p:sp>
    </p:spTree>
    <p:extLst>
      <p:ext uri="{BB962C8B-B14F-4D97-AF65-F5344CB8AC3E}">
        <p14:creationId xmlns:p14="http://schemas.microsoft.com/office/powerpoint/2010/main" val="202253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Et forholdsvis højt antal har afsluttet uddannelsen i 2023, især onkologiske fysikere.</a:t>
            </a:r>
          </a:p>
        </p:txBody>
      </p:sp>
      <p:sp>
        <p:nvSpPr>
          <p:cNvPr id="4" name="Pladsholder til slidenummer 3"/>
          <p:cNvSpPr>
            <a:spLocks noGrp="1"/>
          </p:cNvSpPr>
          <p:nvPr>
            <p:ph type="sldNum" sz="quarter" idx="5"/>
          </p:nvPr>
        </p:nvSpPr>
        <p:spPr/>
        <p:txBody>
          <a:bodyPr/>
          <a:lstStyle/>
          <a:p>
            <a:pPr>
              <a:defRPr/>
            </a:pPr>
            <a:fld id="{B0587BAB-4615-4FA3-8F1D-33D992D45583}" type="slidenum">
              <a:rPr lang="da-DK" smtClean="0"/>
              <a:pPr>
                <a:defRPr/>
              </a:pPr>
              <a:t>3</a:t>
            </a:fld>
            <a:endParaRPr lang="da-DK"/>
          </a:p>
        </p:txBody>
      </p:sp>
    </p:spTree>
    <p:extLst>
      <p:ext uri="{BB962C8B-B14F-4D97-AF65-F5344CB8AC3E}">
        <p14:creationId xmlns:p14="http://schemas.microsoft.com/office/powerpoint/2010/main" val="3243880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At kurven falder er ikke tegn på, at der ikke kommer fysikere til, mere at folk bliver færdige med uddannelsen. Samlet viser kurven, at der gennem årene vedblivende har været behov for fysikere: Man kan kun indgå på uddannelsen, hvis man har en stilling. </a:t>
            </a:r>
          </a:p>
        </p:txBody>
      </p:sp>
      <p:sp>
        <p:nvSpPr>
          <p:cNvPr id="4" name="Pladsholder til slidenummer 3"/>
          <p:cNvSpPr>
            <a:spLocks noGrp="1"/>
          </p:cNvSpPr>
          <p:nvPr>
            <p:ph type="sldNum" sz="quarter" idx="5"/>
          </p:nvPr>
        </p:nvSpPr>
        <p:spPr/>
        <p:txBody>
          <a:bodyPr/>
          <a:lstStyle/>
          <a:p>
            <a:pPr>
              <a:defRPr/>
            </a:pPr>
            <a:fld id="{B0587BAB-4615-4FA3-8F1D-33D992D45583}" type="slidenum">
              <a:rPr lang="da-DK" smtClean="0"/>
              <a:pPr>
                <a:defRPr/>
              </a:pPr>
              <a:t>4</a:t>
            </a:fld>
            <a:endParaRPr lang="da-DK"/>
          </a:p>
        </p:txBody>
      </p:sp>
    </p:spTree>
    <p:extLst>
      <p:ext uri="{BB962C8B-B14F-4D97-AF65-F5344CB8AC3E}">
        <p14:creationId xmlns:p14="http://schemas.microsoft.com/office/powerpoint/2010/main" val="2688228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Ny ordning indført for at følge med tidens krav. Dertil bøvlet at operere med to forskellige ordninger. At køre videre med en gammel uddannelsesordning i 6 år (fra slut 2018 til slut 2024) har givet betydeligt længere mulighed end på f.eks. universitetsuddannelser.</a:t>
            </a:r>
          </a:p>
        </p:txBody>
      </p:sp>
      <p:sp>
        <p:nvSpPr>
          <p:cNvPr id="4" name="Pladsholder til slidenummer 3"/>
          <p:cNvSpPr>
            <a:spLocks noGrp="1"/>
          </p:cNvSpPr>
          <p:nvPr>
            <p:ph type="sldNum" sz="quarter" idx="5"/>
          </p:nvPr>
        </p:nvSpPr>
        <p:spPr/>
        <p:txBody>
          <a:bodyPr/>
          <a:lstStyle/>
          <a:p>
            <a:pPr>
              <a:defRPr/>
            </a:pPr>
            <a:fld id="{B0587BAB-4615-4FA3-8F1D-33D992D45583}" type="slidenum">
              <a:rPr lang="da-DK" smtClean="0"/>
              <a:pPr>
                <a:defRPr/>
              </a:pPr>
              <a:t>7</a:t>
            </a:fld>
            <a:endParaRPr lang="da-DK"/>
          </a:p>
        </p:txBody>
      </p:sp>
    </p:spTree>
    <p:extLst>
      <p:ext uri="{BB962C8B-B14F-4D97-AF65-F5344CB8AC3E}">
        <p14:creationId xmlns:p14="http://schemas.microsoft.com/office/powerpoint/2010/main" val="2081259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a:t>
            </a:r>
            <a:r>
              <a:rPr lang="da-DK" baseline="0" dirty="0"/>
              <a:t> stedet for en uddannelsesrapport, så kan man også sende en dokument med modulerne og </a:t>
            </a:r>
            <a:r>
              <a:rPr lang="da-DK" baseline="0" dirty="0" err="1"/>
              <a:t>literatur</a:t>
            </a:r>
            <a:r>
              <a:rPr lang="da-DK" baseline="0" dirty="0"/>
              <a:t>. </a:t>
            </a:r>
            <a:endParaRPr lang="da-DK" dirty="0"/>
          </a:p>
        </p:txBody>
      </p:sp>
      <p:sp>
        <p:nvSpPr>
          <p:cNvPr id="4" name="Pladsholder til slidenummer 3"/>
          <p:cNvSpPr>
            <a:spLocks noGrp="1"/>
          </p:cNvSpPr>
          <p:nvPr>
            <p:ph type="sldNum" sz="quarter" idx="10"/>
          </p:nvPr>
        </p:nvSpPr>
        <p:spPr/>
        <p:txBody>
          <a:bodyPr/>
          <a:lstStyle/>
          <a:p>
            <a:pPr>
              <a:defRPr/>
            </a:pPr>
            <a:fld id="{B0587BAB-4615-4FA3-8F1D-33D992D45583}" type="slidenum">
              <a:rPr lang="da-DK" smtClean="0"/>
              <a:pPr>
                <a:defRPr/>
              </a:pPr>
              <a:t>9</a:t>
            </a:fld>
            <a:endParaRPr lang="da-DK"/>
          </a:p>
        </p:txBody>
      </p:sp>
    </p:spTree>
    <p:extLst>
      <p:ext uri="{BB962C8B-B14F-4D97-AF65-F5344CB8AC3E}">
        <p14:creationId xmlns:p14="http://schemas.microsoft.com/office/powerpoint/2010/main" val="3904391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Pr>
        <a:solidFill>
          <a:schemeClr val="bg2"/>
        </a:solidFill>
        <a:effectLst/>
      </p:bgPr>
    </p:bg>
    <p:spTree>
      <p:nvGrpSpPr>
        <p:cNvPr id="1" name=""/>
        <p:cNvGrpSpPr/>
        <p:nvPr/>
      </p:nvGrpSpPr>
      <p:grpSpPr>
        <a:xfrm>
          <a:off x="0" y="0"/>
          <a:ext cx="0" cy="0"/>
          <a:chOff x="0" y="0"/>
          <a:chExt cx="0" cy="0"/>
        </a:xfrm>
      </p:grpSpPr>
      <p:sp>
        <p:nvSpPr>
          <p:cNvPr id="4" name="Rektangel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5" name="Rektangel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6" name="Rektangel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Lige forbindelse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ktangel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El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Und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da-DK"/>
              <a:t>Klik for at redigere undertiteltypografien i masteren</a:t>
            </a:r>
            <a:endParaRPr lang="en-US"/>
          </a:p>
        </p:txBody>
      </p:sp>
      <p:sp>
        <p:nvSpPr>
          <p:cNvPr id="8" name="Titel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da-DK"/>
              <a:t>Klik for at redigere titeltypografi i masteren</a:t>
            </a:r>
            <a:endParaRPr lang="en-US"/>
          </a:p>
        </p:txBody>
      </p:sp>
      <p:sp>
        <p:nvSpPr>
          <p:cNvPr id="15" name="Pladsholder til dato 27"/>
          <p:cNvSpPr>
            <a:spLocks noGrp="1"/>
          </p:cNvSpPr>
          <p:nvPr>
            <p:ph type="dt" sz="half" idx="10"/>
          </p:nvPr>
        </p:nvSpPr>
        <p:spPr/>
        <p:txBody>
          <a:bodyPr/>
          <a:lstStyle>
            <a:lvl1pPr>
              <a:defRPr/>
            </a:lvl1pPr>
          </a:lstStyle>
          <a:p>
            <a:pPr>
              <a:defRPr/>
            </a:pPr>
            <a:fld id="{8210625D-A138-4764-B9FF-E747AEDD7D25}" type="datetimeFigureOut">
              <a:rPr lang="da-DK"/>
              <a:pPr>
                <a:defRPr/>
              </a:pPr>
              <a:t>23-04-2024</a:t>
            </a:fld>
            <a:endParaRPr lang="da-DK"/>
          </a:p>
        </p:txBody>
      </p:sp>
      <p:sp>
        <p:nvSpPr>
          <p:cNvPr id="16" name="Pladsholder til sidefod 16"/>
          <p:cNvSpPr>
            <a:spLocks noGrp="1"/>
          </p:cNvSpPr>
          <p:nvPr>
            <p:ph type="ftr" sz="quarter" idx="11"/>
          </p:nvPr>
        </p:nvSpPr>
        <p:spPr/>
        <p:txBody>
          <a:bodyPr/>
          <a:lstStyle>
            <a:lvl1pPr>
              <a:defRPr/>
            </a:lvl1pPr>
          </a:lstStyle>
          <a:p>
            <a:pPr>
              <a:defRPr/>
            </a:pPr>
            <a:endParaRPr lang="da-DK"/>
          </a:p>
        </p:txBody>
      </p:sp>
      <p:sp>
        <p:nvSpPr>
          <p:cNvPr id="17" name="Pladsholder til diasnumm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B39ABD9E-11B8-4F06-A9A2-F8BA937E699D}" type="slidenum">
              <a:rPr lang="da-DK"/>
              <a:pPr>
                <a:defRPr/>
              </a:pPr>
              <a:t>‹nr.›</a:t>
            </a:fld>
            <a:endParaRPr lang="da-DK"/>
          </a:p>
        </p:txBody>
      </p:sp>
    </p:spTree>
    <p:extLst>
      <p:ext uri="{BB962C8B-B14F-4D97-AF65-F5344CB8AC3E}">
        <p14:creationId xmlns:p14="http://schemas.microsoft.com/office/powerpoint/2010/main" val="13020760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endParaRPr lang="en-US"/>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lvl1pPr>
              <a:defRPr/>
            </a:lvl1pPr>
          </a:lstStyle>
          <a:p>
            <a:pPr>
              <a:defRPr/>
            </a:pPr>
            <a:fld id="{960CA461-9E46-4B00-A84D-33ACF41CCC53}" type="datetimeFigureOut">
              <a:rPr lang="da-DK"/>
              <a:pPr>
                <a:defRPr/>
              </a:pPr>
              <a:t>23-04-2024</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85B48A30-7827-4076-B707-0F118650D754}" type="slidenum">
              <a:rPr lang="da-DK"/>
              <a:pPr>
                <a:defRPr/>
              </a:pPr>
              <a:t>‹nr.›</a:t>
            </a:fld>
            <a:endParaRPr lang="da-DK"/>
          </a:p>
        </p:txBody>
      </p:sp>
    </p:spTree>
    <p:extLst>
      <p:ext uri="{BB962C8B-B14F-4D97-AF65-F5344CB8AC3E}">
        <p14:creationId xmlns:p14="http://schemas.microsoft.com/office/powerpoint/2010/main" val="295954424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bg>
      <p:bgPr>
        <a:solidFill>
          <a:schemeClr val="bg2"/>
        </a:solidFill>
        <a:effectLst/>
      </p:bgPr>
    </p:bg>
    <p:spTree>
      <p:nvGrpSpPr>
        <p:cNvPr id="1" name=""/>
        <p:cNvGrpSpPr/>
        <p:nvPr/>
      </p:nvGrpSpPr>
      <p:grpSpPr>
        <a:xfrm>
          <a:off x="0" y="0"/>
          <a:ext cx="0" cy="0"/>
          <a:chOff x="0" y="0"/>
          <a:chExt cx="0" cy="0"/>
        </a:xfrm>
      </p:grpSpPr>
      <p:sp>
        <p:nvSpPr>
          <p:cNvPr id="4" name="Rektangel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5" name="Rektangel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6" name="Rektangel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8" name="Rektangel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ktangel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Lige forbindelse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Ellipse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Ellipse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ladsholder til lodret titel 2"/>
          <p:cNvSpPr>
            <a:spLocks noGrp="1"/>
          </p:cNvSpPr>
          <p:nvPr>
            <p:ph type="body" orient="vert" idx="1"/>
          </p:nvPr>
        </p:nvSpPr>
        <p:spPr>
          <a:xfrm>
            <a:off x="304800" y="304800"/>
            <a:ext cx="6553200" cy="5821366"/>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2" name="Lodret titel 1"/>
          <p:cNvSpPr>
            <a:spLocks noGrp="1"/>
          </p:cNvSpPr>
          <p:nvPr>
            <p:ph type="title" orient="vert"/>
          </p:nvPr>
        </p:nvSpPr>
        <p:spPr>
          <a:xfrm>
            <a:off x="7391400" y="304801"/>
            <a:ext cx="1447800" cy="5851525"/>
          </a:xfrm>
        </p:spPr>
        <p:txBody>
          <a:bodyPr vert="eaVert"/>
          <a:lstStyle/>
          <a:p>
            <a:r>
              <a:rPr lang="da-DK"/>
              <a:t>Klik for at redigere titeltypografi i masteren</a:t>
            </a:r>
            <a:endParaRPr lang="en-US"/>
          </a:p>
        </p:txBody>
      </p:sp>
      <p:sp>
        <p:nvSpPr>
          <p:cNvPr id="13" name="Pladsholder til diasnummer 5"/>
          <p:cNvSpPr>
            <a:spLocks noGrp="1"/>
          </p:cNvSpPr>
          <p:nvPr>
            <p:ph type="sldNum" sz="quarter" idx="10"/>
          </p:nvPr>
        </p:nvSpPr>
        <p:spPr>
          <a:xfrm>
            <a:off x="6915150" y="3009900"/>
            <a:ext cx="457200" cy="441325"/>
          </a:xfrm>
        </p:spPr>
        <p:txBody>
          <a:bodyPr/>
          <a:lstStyle>
            <a:lvl1pPr>
              <a:defRPr/>
            </a:lvl1pPr>
          </a:lstStyle>
          <a:p>
            <a:pPr>
              <a:defRPr/>
            </a:pPr>
            <a:fld id="{897722EC-1C40-4169-9786-FB46EEAAD69B}" type="slidenum">
              <a:rPr lang="da-DK"/>
              <a:pPr>
                <a:defRPr/>
              </a:pPr>
              <a:t>‹nr.›</a:t>
            </a:fld>
            <a:endParaRPr lang="da-DK"/>
          </a:p>
        </p:txBody>
      </p:sp>
      <p:sp>
        <p:nvSpPr>
          <p:cNvPr id="14" name="Pladsholder til dato 3"/>
          <p:cNvSpPr>
            <a:spLocks noGrp="1"/>
          </p:cNvSpPr>
          <p:nvPr>
            <p:ph type="dt" sz="half" idx="11"/>
          </p:nvPr>
        </p:nvSpPr>
        <p:spPr/>
        <p:txBody>
          <a:bodyPr/>
          <a:lstStyle>
            <a:lvl1pPr>
              <a:defRPr/>
            </a:lvl1pPr>
          </a:lstStyle>
          <a:p>
            <a:pPr>
              <a:defRPr/>
            </a:pPr>
            <a:fld id="{A4391E39-73F6-4A40-9464-05B2008E9DEF}" type="datetimeFigureOut">
              <a:rPr lang="da-DK"/>
              <a:pPr>
                <a:defRPr/>
              </a:pPr>
              <a:t>23-04-2024</a:t>
            </a:fld>
            <a:endParaRPr lang="da-DK"/>
          </a:p>
        </p:txBody>
      </p:sp>
      <p:sp>
        <p:nvSpPr>
          <p:cNvPr id="15" name="Pladsholder til sidefod 4"/>
          <p:cNvSpPr>
            <a:spLocks noGrp="1"/>
          </p:cNvSpPr>
          <p:nvPr>
            <p:ph type="ftr" sz="quarter" idx="12"/>
          </p:nvPr>
        </p:nvSpPr>
        <p:spPr/>
        <p:txBody>
          <a:bodyPr/>
          <a:lstStyle>
            <a:lvl1pPr>
              <a:defRPr/>
            </a:lvl1pPr>
          </a:lstStyle>
          <a:p>
            <a:pPr>
              <a:defRPr/>
            </a:pPr>
            <a:endParaRPr lang="da-DK"/>
          </a:p>
        </p:txBody>
      </p:sp>
    </p:spTree>
    <p:extLst>
      <p:ext uri="{BB962C8B-B14F-4D97-AF65-F5344CB8AC3E}">
        <p14:creationId xmlns:p14="http://schemas.microsoft.com/office/powerpoint/2010/main" val="365837546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lang="da-DK"/>
              <a:t>Klik for at redigere titeltypografi i masteren</a:t>
            </a:r>
            <a:endParaRPr lang="en-US"/>
          </a:p>
        </p:txBody>
      </p:sp>
      <p:sp>
        <p:nvSpPr>
          <p:cNvPr id="8" name="Pladsholder til indhold 7"/>
          <p:cNvSpPr>
            <a:spLocks noGrp="1"/>
          </p:cNvSpPr>
          <p:nvPr>
            <p:ph sz="quarter" idx="1"/>
          </p:nvPr>
        </p:nvSpPr>
        <p:spPr>
          <a:xfrm>
            <a:off x="301752" y="1527048"/>
            <a:ext cx="8503920" cy="4572000"/>
          </a:xfrm>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lvl1pPr>
              <a:defRPr/>
            </a:lvl1pPr>
          </a:lstStyle>
          <a:p>
            <a:pPr>
              <a:defRPr/>
            </a:pPr>
            <a:fld id="{DEEF9C9D-26D1-44C7-B0FA-C6004CB0BDF1}" type="datetimeFigureOut">
              <a:rPr lang="da-DK"/>
              <a:pPr>
                <a:defRPr/>
              </a:pPr>
              <a:t>23-04-2024</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a:xfrm>
            <a:off x="4362450" y="1027113"/>
            <a:ext cx="457200" cy="441325"/>
          </a:xfrm>
        </p:spPr>
        <p:txBody>
          <a:bodyPr/>
          <a:lstStyle>
            <a:lvl1pPr>
              <a:defRPr/>
            </a:lvl1pPr>
          </a:lstStyle>
          <a:p>
            <a:pPr>
              <a:defRPr/>
            </a:pPr>
            <a:fld id="{2CF2D3F8-2AFB-4BDE-BBD5-C2AB24450138}" type="slidenum">
              <a:rPr lang="da-DK"/>
              <a:pPr>
                <a:defRPr/>
              </a:pPr>
              <a:t>‹nr.›</a:t>
            </a:fld>
            <a:endParaRPr lang="da-DK"/>
          </a:p>
        </p:txBody>
      </p:sp>
    </p:spTree>
    <p:extLst>
      <p:ext uri="{BB962C8B-B14F-4D97-AF65-F5344CB8AC3E}">
        <p14:creationId xmlns:p14="http://schemas.microsoft.com/office/powerpoint/2010/main" val="86786947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sp>
        <p:nvSpPr>
          <p:cNvPr id="4" name="Rektangel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5" name="Rektangel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6" name="Rektangel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8" name="Rektangel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ktangel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Lige forbindelse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El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ladsholder til tekst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da-DK"/>
              <a:t>Klik for at redigere typografi i masteren</a:t>
            </a:r>
          </a:p>
        </p:txBody>
      </p:sp>
      <p:sp>
        <p:nvSpPr>
          <p:cNvPr id="2" name="Titel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da-DK"/>
              <a:t>Klik for at redigere titeltypografi i masteren</a:t>
            </a:r>
            <a:endParaRPr lang="en-US"/>
          </a:p>
        </p:txBody>
      </p:sp>
      <p:sp>
        <p:nvSpPr>
          <p:cNvPr id="15" name="Pladsholder til sidefod 4"/>
          <p:cNvSpPr>
            <a:spLocks noGrp="1"/>
          </p:cNvSpPr>
          <p:nvPr>
            <p:ph type="ftr" sz="quarter" idx="10"/>
          </p:nvPr>
        </p:nvSpPr>
        <p:spPr/>
        <p:txBody>
          <a:bodyPr/>
          <a:lstStyle>
            <a:lvl1pPr>
              <a:defRPr/>
            </a:lvl1pPr>
          </a:lstStyle>
          <a:p>
            <a:pPr>
              <a:defRPr/>
            </a:pPr>
            <a:endParaRPr lang="da-DK"/>
          </a:p>
        </p:txBody>
      </p:sp>
      <p:sp>
        <p:nvSpPr>
          <p:cNvPr id="16" name="Pladsholder til dato 3"/>
          <p:cNvSpPr>
            <a:spLocks noGrp="1"/>
          </p:cNvSpPr>
          <p:nvPr>
            <p:ph type="dt" sz="half" idx="11"/>
          </p:nvPr>
        </p:nvSpPr>
        <p:spPr/>
        <p:txBody>
          <a:bodyPr/>
          <a:lstStyle>
            <a:lvl1pPr>
              <a:defRPr/>
            </a:lvl1pPr>
          </a:lstStyle>
          <a:p>
            <a:pPr>
              <a:defRPr/>
            </a:pPr>
            <a:fld id="{72348141-4837-496A-A47D-4ABE025BE119}" type="datetimeFigureOut">
              <a:rPr lang="da-DK"/>
              <a:pPr>
                <a:defRPr/>
              </a:pPr>
              <a:t>23-04-2024</a:t>
            </a:fld>
            <a:endParaRPr lang="da-DK"/>
          </a:p>
        </p:txBody>
      </p:sp>
      <p:sp>
        <p:nvSpPr>
          <p:cNvPr id="17" name="Pladsholder til diasnumm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35634FD7-B92C-411D-B196-F618E5B1BAB6}" type="slidenum">
              <a:rPr lang="da-DK"/>
              <a:pPr>
                <a:defRPr/>
              </a:pPr>
              <a:t>‹nr.›</a:t>
            </a:fld>
            <a:endParaRPr lang="da-DK"/>
          </a:p>
        </p:txBody>
      </p:sp>
    </p:spTree>
    <p:extLst>
      <p:ext uri="{BB962C8B-B14F-4D97-AF65-F5344CB8AC3E}">
        <p14:creationId xmlns:p14="http://schemas.microsoft.com/office/powerpoint/2010/main" val="12080931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bg>
      <p:bgPr>
        <a:solidFill>
          <a:schemeClr val="bg2"/>
        </a:solidFill>
        <a:effectLst/>
      </p:bgPr>
    </p:bg>
    <p:spTree>
      <p:nvGrpSpPr>
        <p:cNvPr id="1" name=""/>
        <p:cNvGrpSpPr/>
        <p:nvPr/>
      </p:nvGrpSpPr>
      <p:grpSpPr>
        <a:xfrm>
          <a:off x="0" y="0"/>
          <a:ext cx="0" cy="0"/>
          <a:chOff x="0" y="0"/>
          <a:chExt cx="0" cy="0"/>
        </a:xfrm>
      </p:grpSpPr>
      <p:sp>
        <p:nvSpPr>
          <p:cNvPr id="5" name="Lige forbindelse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da-DK"/>
          </a:p>
        </p:txBody>
      </p:sp>
      <p:sp>
        <p:nvSpPr>
          <p:cNvPr id="2" name="Titel 1"/>
          <p:cNvSpPr>
            <a:spLocks noGrp="1"/>
          </p:cNvSpPr>
          <p:nvPr>
            <p:ph type="title"/>
          </p:nvPr>
        </p:nvSpPr>
        <p:spPr>
          <a:xfrm>
            <a:off x="301752" y="228600"/>
            <a:ext cx="8534400" cy="758952"/>
          </a:xfrm>
        </p:spPr>
        <p:txBody>
          <a:bodyPr/>
          <a:lstStyle/>
          <a:p>
            <a:r>
              <a:rPr lang="da-DK"/>
              <a:t>Klik for at redigere titeltypografi i masteren</a:t>
            </a:r>
            <a:endParaRPr lang="en-US"/>
          </a:p>
        </p:txBody>
      </p:sp>
      <p:sp>
        <p:nvSpPr>
          <p:cNvPr id="10" name="Pladsholder til indhold 9"/>
          <p:cNvSpPr>
            <a:spLocks noGrp="1"/>
          </p:cNvSpPr>
          <p:nvPr>
            <p:ph sz="half" idx="1"/>
          </p:nvPr>
        </p:nvSpPr>
        <p:spPr>
          <a:xfrm>
            <a:off x="301752" y="1371600"/>
            <a:ext cx="4038600" cy="4681728"/>
          </a:xfrm>
        </p:spPr>
        <p:txBody>
          <a:bodyPr/>
          <a:lstStyle>
            <a:lvl1pPr>
              <a:defRPr sz="2500"/>
            </a:lvl1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12" name="Pladsholder til indhold 11"/>
          <p:cNvSpPr>
            <a:spLocks noGrp="1"/>
          </p:cNvSpPr>
          <p:nvPr>
            <p:ph sz="half" idx="2"/>
          </p:nvPr>
        </p:nvSpPr>
        <p:spPr>
          <a:xfrm>
            <a:off x="4800600" y="1371600"/>
            <a:ext cx="4038600" cy="4681728"/>
          </a:xfrm>
        </p:spPr>
        <p:txBody>
          <a:bodyPr/>
          <a:lstStyle>
            <a:lvl1pPr>
              <a:defRPr sz="2500"/>
            </a:lvl1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6" name="Pladsholder til dato 4"/>
          <p:cNvSpPr>
            <a:spLocks noGrp="1"/>
          </p:cNvSpPr>
          <p:nvPr>
            <p:ph type="dt" sz="half" idx="10"/>
          </p:nvPr>
        </p:nvSpPr>
        <p:spPr>
          <a:xfrm>
            <a:off x="5791200" y="6410325"/>
            <a:ext cx="3044825" cy="365125"/>
          </a:xfrm>
        </p:spPr>
        <p:txBody>
          <a:bodyPr/>
          <a:lstStyle>
            <a:lvl1pPr>
              <a:defRPr/>
            </a:lvl1pPr>
          </a:lstStyle>
          <a:p>
            <a:pPr>
              <a:defRPr/>
            </a:pPr>
            <a:fld id="{4EA914C7-534A-4D51-BCB0-29BD96215950}" type="datetimeFigureOut">
              <a:rPr lang="da-DK"/>
              <a:pPr>
                <a:defRPr/>
              </a:pPr>
              <a:t>23-04-2024</a:t>
            </a:fld>
            <a:endParaRPr lang="da-DK"/>
          </a:p>
        </p:txBody>
      </p:sp>
      <p:sp>
        <p:nvSpPr>
          <p:cNvPr id="7" name="Pladsholder til sidefod 5"/>
          <p:cNvSpPr>
            <a:spLocks noGrp="1"/>
          </p:cNvSpPr>
          <p:nvPr>
            <p:ph type="ftr" sz="quarter" idx="11"/>
          </p:nvPr>
        </p:nvSpPr>
        <p:spPr/>
        <p:txBody>
          <a:bodyPr/>
          <a:lstStyle>
            <a:lvl1pPr>
              <a:defRPr/>
            </a:lvl1pPr>
          </a:lstStyle>
          <a:p>
            <a:pPr>
              <a:defRPr/>
            </a:pPr>
            <a:endParaRPr lang="da-DK"/>
          </a:p>
        </p:txBody>
      </p:sp>
      <p:sp>
        <p:nvSpPr>
          <p:cNvPr id="8" name="Pladsholder til diasnummer 6"/>
          <p:cNvSpPr>
            <a:spLocks noGrp="1"/>
          </p:cNvSpPr>
          <p:nvPr>
            <p:ph type="sldNum" sz="quarter" idx="12"/>
          </p:nvPr>
        </p:nvSpPr>
        <p:spPr/>
        <p:txBody>
          <a:bodyPr/>
          <a:lstStyle>
            <a:lvl1pPr>
              <a:defRPr/>
            </a:lvl1pPr>
          </a:lstStyle>
          <a:p>
            <a:pPr>
              <a:defRPr/>
            </a:pPr>
            <a:fld id="{3009E62F-C508-40D8-8E07-1FDF7BD6DEE5}" type="slidenum">
              <a:rPr lang="da-DK"/>
              <a:pPr>
                <a:defRPr/>
              </a:pPr>
              <a:t>‹nr.›</a:t>
            </a:fld>
            <a:endParaRPr lang="da-DK"/>
          </a:p>
        </p:txBody>
      </p:sp>
    </p:spTree>
    <p:extLst>
      <p:ext uri="{BB962C8B-B14F-4D97-AF65-F5344CB8AC3E}">
        <p14:creationId xmlns:p14="http://schemas.microsoft.com/office/powerpoint/2010/main" val="165925117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bg>
      <p:bgPr>
        <a:solidFill>
          <a:schemeClr val="bg2"/>
        </a:solidFill>
        <a:effectLst/>
      </p:bgPr>
    </p:bg>
    <p:spTree>
      <p:nvGrpSpPr>
        <p:cNvPr id="1" name=""/>
        <p:cNvGrpSpPr/>
        <p:nvPr/>
      </p:nvGrpSpPr>
      <p:grpSpPr>
        <a:xfrm>
          <a:off x="0" y="0"/>
          <a:ext cx="0" cy="0"/>
          <a:chOff x="0" y="0"/>
          <a:chExt cx="0" cy="0"/>
        </a:xfrm>
      </p:grpSpPr>
      <p:sp>
        <p:nvSpPr>
          <p:cNvPr id="7" name="Lige forbindelse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da-DK"/>
          </a:p>
        </p:txBody>
      </p:sp>
      <p:sp>
        <p:nvSpPr>
          <p:cNvPr id="8" name="Rektangel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1" name="Rektangel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2" name="Rektangel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ktangel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Lige forbindelse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ktangel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Ellipse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Ellipse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ladsholder til teks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da-DK"/>
              <a:t>Klik for at redigere typografi i masteren</a:t>
            </a:r>
          </a:p>
        </p:txBody>
      </p:sp>
      <p:sp>
        <p:nvSpPr>
          <p:cNvPr id="4" name="Pladsholder til teks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da-DK"/>
              <a:t>Klik for at redigere typografi i masteren</a:t>
            </a:r>
          </a:p>
        </p:txBody>
      </p:sp>
      <p:sp>
        <p:nvSpPr>
          <p:cNvPr id="24" name="Pladsholder til indhold 23"/>
          <p:cNvSpPr>
            <a:spLocks noGrp="1"/>
          </p:cNvSpPr>
          <p:nvPr>
            <p:ph sz="quarter" idx="2"/>
          </p:nvPr>
        </p:nvSpPr>
        <p:spPr>
          <a:xfrm>
            <a:off x="301752" y="2471383"/>
            <a:ext cx="4041648" cy="3818404"/>
          </a:xfrm>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26" name="Pladsholder til indhold 25"/>
          <p:cNvSpPr>
            <a:spLocks noGrp="1"/>
          </p:cNvSpPr>
          <p:nvPr>
            <p:ph sz="quarter" idx="4"/>
          </p:nvPr>
        </p:nvSpPr>
        <p:spPr>
          <a:xfrm>
            <a:off x="4800600" y="2471383"/>
            <a:ext cx="4038600" cy="3822192"/>
          </a:xfrm>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23" name="Titel 22"/>
          <p:cNvSpPr>
            <a:spLocks noGrp="1"/>
          </p:cNvSpPr>
          <p:nvPr>
            <p:ph type="title"/>
          </p:nvPr>
        </p:nvSpPr>
        <p:spPr/>
        <p:txBody>
          <a:bodyPr rtlCol="0"/>
          <a:lstStyle/>
          <a:p>
            <a:r>
              <a:rPr lang="da-DK"/>
              <a:t>Klik for at redigere titeltypografi i masteren</a:t>
            </a:r>
            <a:endParaRPr lang="en-US"/>
          </a:p>
        </p:txBody>
      </p:sp>
      <p:sp>
        <p:nvSpPr>
          <p:cNvPr id="18" name="Pladsholder til dato 6"/>
          <p:cNvSpPr>
            <a:spLocks noGrp="1"/>
          </p:cNvSpPr>
          <p:nvPr>
            <p:ph type="dt" sz="half" idx="10"/>
          </p:nvPr>
        </p:nvSpPr>
        <p:spPr/>
        <p:txBody>
          <a:bodyPr/>
          <a:lstStyle>
            <a:lvl1pPr>
              <a:defRPr/>
            </a:lvl1pPr>
          </a:lstStyle>
          <a:p>
            <a:pPr>
              <a:defRPr/>
            </a:pPr>
            <a:fld id="{630552C3-4EA7-48CD-833D-8B033326E71D}" type="datetimeFigureOut">
              <a:rPr lang="da-DK"/>
              <a:pPr>
                <a:defRPr/>
              </a:pPr>
              <a:t>23-04-2024</a:t>
            </a:fld>
            <a:endParaRPr lang="da-DK"/>
          </a:p>
        </p:txBody>
      </p:sp>
      <p:sp>
        <p:nvSpPr>
          <p:cNvPr id="19" name="Pladsholder til sidefod 7"/>
          <p:cNvSpPr>
            <a:spLocks noGrp="1"/>
          </p:cNvSpPr>
          <p:nvPr>
            <p:ph type="ftr" sz="quarter" idx="11"/>
          </p:nvPr>
        </p:nvSpPr>
        <p:spPr>
          <a:xfrm>
            <a:off x="304800" y="6410325"/>
            <a:ext cx="3581400" cy="365125"/>
          </a:xfrm>
        </p:spPr>
        <p:txBody>
          <a:bodyPr/>
          <a:lstStyle>
            <a:lvl1pPr>
              <a:defRPr/>
            </a:lvl1pPr>
          </a:lstStyle>
          <a:p>
            <a:pPr>
              <a:defRPr/>
            </a:pPr>
            <a:endParaRPr lang="da-DK"/>
          </a:p>
        </p:txBody>
      </p:sp>
      <p:sp>
        <p:nvSpPr>
          <p:cNvPr id="20" name="Pladsholder til diasnummer 8"/>
          <p:cNvSpPr>
            <a:spLocks noGrp="1"/>
          </p:cNvSpPr>
          <p:nvPr>
            <p:ph type="sldNum" sz="quarter" idx="12"/>
          </p:nvPr>
        </p:nvSpPr>
        <p:spPr>
          <a:xfrm>
            <a:off x="4343400" y="1042988"/>
            <a:ext cx="457200" cy="441325"/>
          </a:xfrm>
        </p:spPr>
        <p:txBody>
          <a:bodyPr/>
          <a:lstStyle>
            <a:lvl1pPr algn="ctr">
              <a:defRPr/>
            </a:lvl1pPr>
          </a:lstStyle>
          <a:p>
            <a:pPr>
              <a:defRPr/>
            </a:pPr>
            <a:fld id="{219CFC6E-92C6-4EF3-BA57-AFB6068EB78C}" type="slidenum">
              <a:rPr lang="da-DK"/>
              <a:pPr>
                <a:defRPr/>
              </a:pPr>
              <a:t>‹nr.›</a:t>
            </a:fld>
            <a:endParaRPr lang="da-DK"/>
          </a:p>
        </p:txBody>
      </p:sp>
    </p:spTree>
    <p:extLst>
      <p:ext uri="{BB962C8B-B14F-4D97-AF65-F5344CB8AC3E}">
        <p14:creationId xmlns:p14="http://schemas.microsoft.com/office/powerpoint/2010/main" val="298630702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endParaRPr lang="en-US"/>
          </a:p>
        </p:txBody>
      </p:sp>
      <p:sp>
        <p:nvSpPr>
          <p:cNvPr id="3" name="Pladsholder til dato 2"/>
          <p:cNvSpPr>
            <a:spLocks noGrp="1"/>
          </p:cNvSpPr>
          <p:nvPr>
            <p:ph type="dt" sz="half" idx="10"/>
          </p:nvPr>
        </p:nvSpPr>
        <p:spPr/>
        <p:txBody>
          <a:bodyPr/>
          <a:lstStyle>
            <a:lvl1pPr>
              <a:defRPr/>
            </a:lvl1pPr>
          </a:lstStyle>
          <a:p>
            <a:pPr>
              <a:defRPr/>
            </a:pPr>
            <a:fld id="{D5F41731-4386-4144-90A6-A9479FA1533D}" type="datetimeFigureOut">
              <a:rPr lang="da-DK"/>
              <a:pPr>
                <a:defRPr/>
              </a:pPr>
              <a:t>23-04-2024</a:t>
            </a:fld>
            <a:endParaRPr lang="da-DK"/>
          </a:p>
        </p:txBody>
      </p:sp>
      <p:sp>
        <p:nvSpPr>
          <p:cNvPr id="4" name="Pladsholder til sidefod 3"/>
          <p:cNvSpPr>
            <a:spLocks noGrp="1"/>
          </p:cNvSpPr>
          <p:nvPr>
            <p:ph type="ftr" sz="quarter" idx="11"/>
          </p:nvPr>
        </p:nvSpPr>
        <p:spPr/>
        <p:txBody>
          <a:bodyPr/>
          <a:lstStyle>
            <a:lvl1pPr>
              <a:defRPr/>
            </a:lvl1pPr>
          </a:lstStyle>
          <a:p>
            <a:pPr>
              <a:defRPr/>
            </a:pPr>
            <a:endParaRPr lang="da-DK"/>
          </a:p>
        </p:txBody>
      </p:sp>
      <p:sp>
        <p:nvSpPr>
          <p:cNvPr id="5" name="Pladsholder til diasnummer 4"/>
          <p:cNvSpPr>
            <a:spLocks noGrp="1"/>
          </p:cNvSpPr>
          <p:nvPr>
            <p:ph type="sldNum" sz="quarter" idx="12"/>
          </p:nvPr>
        </p:nvSpPr>
        <p:spPr>
          <a:xfrm>
            <a:off x="4343400" y="1036638"/>
            <a:ext cx="457200" cy="441325"/>
          </a:xfrm>
        </p:spPr>
        <p:txBody>
          <a:bodyPr/>
          <a:lstStyle>
            <a:lvl1pPr>
              <a:defRPr/>
            </a:lvl1pPr>
          </a:lstStyle>
          <a:p>
            <a:pPr>
              <a:defRPr/>
            </a:pPr>
            <a:fld id="{1A6A1DAA-28AE-4389-922C-6B1DC74B3DD5}" type="slidenum">
              <a:rPr lang="da-DK"/>
              <a:pPr>
                <a:defRPr/>
              </a:pPr>
              <a:t>‹nr.›</a:t>
            </a:fld>
            <a:endParaRPr lang="da-DK"/>
          </a:p>
        </p:txBody>
      </p:sp>
    </p:spTree>
    <p:extLst>
      <p:ext uri="{BB962C8B-B14F-4D97-AF65-F5344CB8AC3E}">
        <p14:creationId xmlns:p14="http://schemas.microsoft.com/office/powerpoint/2010/main" val="306409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Rektangel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3" name="Rektangel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4" name="Rektangel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5" name="Rektangel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6" name="Rektangel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ktangel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Pladsholder til dato 1"/>
          <p:cNvSpPr>
            <a:spLocks noGrp="1"/>
          </p:cNvSpPr>
          <p:nvPr>
            <p:ph type="dt" sz="half" idx="10"/>
          </p:nvPr>
        </p:nvSpPr>
        <p:spPr/>
        <p:txBody>
          <a:bodyPr/>
          <a:lstStyle>
            <a:lvl1pPr>
              <a:defRPr/>
            </a:lvl1pPr>
          </a:lstStyle>
          <a:p>
            <a:pPr>
              <a:defRPr/>
            </a:pPr>
            <a:fld id="{30F812A4-EC41-4726-81E2-A7DE4B9F3CC3}" type="datetimeFigureOut">
              <a:rPr lang="da-DK"/>
              <a:pPr>
                <a:defRPr/>
              </a:pPr>
              <a:t>23-04-2024</a:t>
            </a:fld>
            <a:endParaRPr lang="da-DK"/>
          </a:p>
        </p:txBody>
      </p:sp>
      <p:sp>
        <p:nvSpPr>
          <p:cNvPr id="9" name="Pladsholder til sidefod 2"/>
          <p:cNvSpPr>
            <a:spLocks noGrp="1"/>
          </p:cNvSpPr>
          <p:nvPr>
            <p:ph type="ftr" sz="quarter" idx="11"/>
          </p:nvPr>
        </p:nvSpPr>
        <p:spPr/>
        <p:txBody>
          <a:bodyPr/>
          <a:lstStyle>
            <a:lvl1pPr>
              <a:defRPr/>
            </a:lvl1pPr>
          </a:lstStyle>
          <a:p>
            <a:pPr>
              <a:defRPr/>
            </a:pPr>
            <a:endParaRPr lang="da-DK"/>
          </a:p>
        </p:txBody>
      </p:sp>
      <p:sp>
        <p:nvSpPr>
          <p:cNvPr id="10" name="Pladsholder til diasnumm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CEBDE091-8216-45B3-A98F-6E572A9C5705}" type="slidenum">
              <a:rPr lang="da-DK"/>
              <a:pPr>
                <a:defRPr/>
              </a:pPr>
              <a:t>‹nr.›</a:t>
            </a:fld>
            <a:endParaRPr lang="da-DK"/>
          </a:p>
        </p:txBody>
      </p:sp>
    </p:spTree>
    <p:extLst>
      <p:ext uri="{BB962C8B-B14F-4D97-AF65-F5344CB8AC3E}">
        <p14:creationId xmlns:p14="http://schemas.microsoft.com/office/powerpoint/2010/main" val="239946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5" name="Rektangel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ktangel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8" name="Rektangel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ktangel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Lige forbindelse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El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ktangel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el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da-DK"/>
              <a:t>Klik for at redigere titeltypografi i masteren</a:t>
            </a:r>
            <a:endParaRPr lang="en-US"/>
          </a:p>
        </p:txBody>
      </p:sp>
      <p:sp>
        <p:nvSpPr>
          <p:cNvPr id="3" name="Pladsholder til teks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da-DK"/>
              <a:t>Klik for at redigere typografi i masteren</a:t>
            </a:r>
          </a:p>
        </p:txBody>
      </p:sp>
      <p:sp>
        <p:nvSpPr>
          <p:cNvPr id="20" name="Pladsholder til indhold 19"/>
          <p:cNvSpPr>
            <a:spLocks noGrp="1"/>
          </p:cNvSpPr>
          <p:nvPr>
            <p:ph sz="quarter" idx="1"/>
          </p:nvPr>
        </p:nvSpPr>
        <p:spPr>
          <a:xfrm>
            <a:off x="3124200" y="685800"/>
            <a:ext cx="5638800" cy="5410200"/>
          </a:xfrm>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16" name="Pladsholder til diasnumm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8DE73C54-0D21-4442-8013-0EE0505514EB}" type="slidenum">
              <a:rPr lang="da-DK"/>
              <a:pPr>
                <a:defRPr/>
              </a:pPr>
              <a:t>‹nr.›</a:t>
            </a:fld>
            <a:endParaRPr lang="da-DK"/>
          </a:p>
        </p:txBody>
      </p:sp>
      <p:sp>
        <p:nvSpPr>
          <p:cNvPr id="17" name="Pladsholder til dato 4"/>
          <p:cNvSpPr>
            <a:spLocks noGrp="1"/>
          </p:cNvSpPr>
          <p:nvPr>
            <p:ph type="dt" sz="half" idx="11"/>
          </p:nvPr>
        </p:nvSpPr>
        <p:spPr/>
        <p:txBody>
          <a:bodyPr/>
          <a:lstStyle>
            <a:lvl1pPr>
              <a:defRPr/>
            </a:lvl1pPr>
          </a:lstStyle>
          <a:p>
            <a:pPr>
              <a:defRPr/>
            </a:pPr>
            <a:fld id="{E8C51DE2-6B8A-407B-A9DD-0F8008FDA218}" type="datetimeFigureOut">
              <a:rPr lang="da-DK"/>
              <a:pPr>
                <a:defRPr/>
              </a:pPr>
              <a:t>23-04-2024</a:t>
            </a:fld>
            <a:endParaRPr lang="da-DK"/>
          </a:p>
        </p:txBody>
      </p:sp>
      <p:sp>
        <p:nvSpPr>
          <p:cNvPr id="18" name="Pladsholder til sidefod 5"/>
          <p:cNvSpPr>
            <a:spLocks noGrp="1"/>
          </p:cNvSpPr>
          <p:nvPr>
            <p:ph type="ftr" sz="quarter" idx="12"/>
          </p:nvPr>
        </p:nvSpPr>
        <p:spPr>
          <a:xfrm>
            <a:off x="301625" y="6410325"/>
            <a:ext cx="3382963" cy="366713"/>
          </a:xfrm>
        </p:spPr>
        <p:txBody>
          <a:bodyPr/>
          <a:lstStyle>
            <a:lvl1pPr>
              <a:defRPr/>
            </a:lvl1pPr>
          </a:lstStyle>
          <a:p>
            <a:pPr>
              <a:defRPr/>
            </a:pPr>
            <a:endParaRPr lang="da-DK"/>
          </a:p>
        </p:txBody>
      </p:sp>
    </p:spTree>
    <p:extLst>
      <p:ext uri="{BB962C8B-B14F-4D97-AF65-F5344CB8AC3E}">
        <p14:creationId xmlns:p14="http://schemas.microsoft.com/office/powerpoint/2010/main" val="70519045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5" name="Lige forbindelse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ktangel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7" name="Rektangel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8" name="Rektangel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 name="Rektangel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ktangel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ktangel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El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ktangel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da-DK"/>
              <a:t>Klik for at redigere titeltypografi i masteren</a:t>
            </a:r>
            <a:endParaRPr lang="en-US"/>
          </a:p>
        </p:txBody>
      </p:sp>
      <p:sp>
        <p:nvSpPr>
          <p:cNvPr id="3" name="Pladsholder til billede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da-DK" noProof="0"/>
              <a:t>Klik på ikonet for at tilføje et billede</a:t>
            </a:r>
            <a:endParaRPr lang="en-US" noProof="0" dirty="0"/>
          </a:p>
        </p:txBody>
      </p:sp>
      <p:sp>
        <p:nvSpPr>
          <p:cNvPr id="4" name="Pladsholder til teks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da-DK"/>
              <a:t>Klik for at redigere typografi i masteren</a:t>
            </a:r>
          </a:p>
        </p:txBody>
      </p:sp>
      <p:sp>
        <p:nvSpPr>
          <p:cNvPr id="16" name="Pladsholder til diasnummer 6"/>
          <p:cNvSpPr>
            <a:spLocks noGrp="1"/>
          </p:cNvSpPr>
          <p:nvPr>
            <p:ph type="sldNum" sz="quarter" idx="10"/>
          </p:nvPr>
        </p:nvSpPr>
        <p:spPr>
          <a:xfrm>
            <a:off x="1371600" y="312738"/>
            <a:ext cx="457200" cy="441325"/>
          </a:xfrm>
        </p:spPr>
        <p:txBody>
          <a:bodyPr/>
          <a:lstStyle>
            <a:lvl1pPr>
              <a:defRPr/>
            </a:lvl1pPr>
          </a:lstStyle>
          <a:p>
            <a:pPr>
              <a:defRPr/>
            </a:pPr>
            <a:fld id="{BFD8F0FC-CFD0-4134-AA75-E8E47E59DE00}" type="slidenum">
              <a:rPr lang="da-DK"/>
              <a:pPr>
                <a:defRPr/>
              </a:pPr>
              <a:t>‹nr.›</a:t>
            </a:fld>
            <a:endParaRPr lang="da-DK"/>
          </a:p>
        </p:txBody>
      </p:sp>
      <p:sp>
        <p:nvSpPr>
          <p:cNvPr id="17" name="Pladsholder til dato 4"/>
          <p:cNvSpPr>
            <a:spLocks noGrp="1"/>
          </p:cNvSpPr>
          <p:nvPr>
            <p:ph type="dt" sz="half" idx="11"/>
          </p:nvPr>
        </p:nvSpPr>
        <p:spPr>
          <a:xfrm>
            <a:off x="5788025" y="6405563"/>
            <a:ext cx="3044825" cy="365125"/>
          </a:xfrm>
        </p:spPr>
        <p:txBody>
          <a:bodyPr/>
          <a:lstStyle>
            <a:lvl1pPr>
              <a:defRPr/>
            </a:lvl1pPr>
          </a:lstStyle>
          <a:p>
            <a:pPr>
              <a:defRPr/>
            </a:pPr>
            <a:fld id="{2DA6C650-63B0-4D45-B166-24652B27153F}" type="datetimeFigureOut">
              <a:rPr lang="da-DK"/>
              <a:pPr>
                <a:defRPr/>
              </a:pPr>
              <a:t>23-04-2024</a:t>
            </a:fld>
            <a:endParaRPr lang="da-DK"/>
          </a:p>
        </p:txBody>
      </p:sp>
      <p:sp>
        <p:nvSpPr>
          <p:cNvPr id="18" name="Pladsholder til sidefod 5"/>
          <p:cNvSpPr>
            <a:spLocks noGrp="1"/>
          </p:cNvSpPr>
          <p:nvPr>
            <p:ph type="ftr" sz="quarter" idx="12"/>
          </p:nvPr>
        </p:nvSpPr>
        <p:spPr>
          <a:xfrm>
            <a:off x="301625" y="6410325"/>
            <a:ext cx="3584575" cy="366713"/>
          </a:xfrm>
        </p:spPr>
        <p:txBody>
          <a:bodyPr/>
          <a:lstStyle>
            <a:lvl1pPr>
              <a:defRPr/>
            </a:lvl1pPr>
          </a:lstStyle>
          <a:p>
            <a:pPr>
              <a:defRPr/>
            </a:pPr>
            <a:endParaRPr lang="da-DK"/>
          </a:p>
        </p:txBody>
      </p:sp>
    </p:spTree>
    <p:extLst>
      <p:ext uri="{BB962C8B-B14F-4D97-AF65-F5344CB8AC3E}">
        <p14:creationId xmlns:p14="http://schemas.microsoft.com/office/powerpoint/2010/main" val="194906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ktangel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27" name="Rektangel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28" name="Rektangel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1029" name="Rektangel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da-DK">
              <a:latin typeface="Georgia" pitchFamily="18" charset="0"/>
            </a:endParaRPr>
          </a:p>
        </p:txBody>
      </p:sp>
      <p:sp>
        <p:nvSpPr>
          <p:cNvPr id="9" name="Rektangel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Pladsholder til dato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5F1F8819-FCB7-48DA-8EEA-DBC74A9C3092}" type="datetimeFigureOut">
              <a:rPr lang="da-DK"/>
              <a:pPr>
                <a:defRPr/>
              </a:pPr>
              <a:t>23-04-2024</a:t>
            </a:fld>
            <a:endParaRPr lang="da-DK"/>
          </a:p>
        </p:txBody>
      </p:sp>
      <p:sp>
        <p:nvSpPr>
          <p:cNvPr id="3" name="Pladsholder til sidefod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da-DK"/>
          </a:p>
        </p:txBody>
      </p:sp>
      <p:sp>
        <p:nvSpPr>
          <p:cNvPr id="8" name="Rektangel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Lige forbindelse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Ellipse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Ellipse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Pladsholder til diasnumm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B88CB220-7B90-4E21-AF37-8312AE33316F}" type="slidenum">
              <a:rPr lang="da-DK"/>
              <a:pPr>
                <a:defRPr/>
              </a:pPr>
              <a:t>‹nr.›</a:t>
            </a:fld>
            <a:endParaRPr lang="da-DK"/>
          </a:p>
        </p:txBody>
      </p:sp>
      <p:sp>
        <p:nvSpPr>
          <p:cNvPr id="1038" name="Pladsholder til titel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da-DK" altLang="da-DK"/>
              <a:t>Klik for at redigere titeltypografi i masteren</a:t>
            </a:r>
            <a:endParaRPr lang="en-US" altLang="da-DK"/>
          </a:p>
        </p:txBody>
      </p:sp>
      <p:sp>
        <p:nvSpPr>
          <p:cNvPr id="1039" name="Pladsholder til tekst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da-DK"/>
              <a:t>Klik for at redigere typografi i masteren</a:t>
            </a:r>
          </a:p>
          <a:p>
            <a:pPr lvl="1"/>
            <a:r>
              <a:rPr lang="da-DK" altLang="da-DK"/>
              <a:t>Andet niveau</a:t>
            </a:r>
          </a:p>
          <a:p>
            <a:pPr lvl="2"/>
            <a:r>
              <a:rPr lang="da-DK" altLang="da-DK"/>
              <a:t>Tredje niveau</a:t>
            </a:r>
          </a:p>
          <a:p>
            <a:pPr lvl="3"/>
            <a:r>
              <a:rPr lang="da-DK" altLang="da-DK"/>
              <a:t>Fjerde niveau</a:t>
            </a:r>
          </a:p>
          <a:p>
            <a:pPr lvl="4"/>
            <a:r>
              <a:rPr lang="da-DK" altLang="da-DK"/>
              <a:t>Femte niveau</a:t>
            </a:r>
            <a:endParaRPr lang="en-US" altLang="da-DK"/>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el 2"/>
          <p:cNvSpPr>
            <a:spLocks noGrp="1"/>
          </p:cNvSpPr>
          <p:nvPr>
            <p:ph type="subTitle" idx="1"/>
          </p:nvPr>
        </p:nvSpPr>
        <p:spPr/>
        <p:txBody>
          <a:bodyPr>
            <a:normAutofit/>
          </a:bodyPr>
          <a:lstStyle/>
          <a:p>
            <a:pPr eaLnBrk="1" fontAlgn="auto" hangingPunct="1">
              <a:spcAft>
                <a:spcPts val="0"/>
              </a:spcAft>
              <a:buFont typeface="Wingdings 2"/>
              <a:buNone/>
              <a:defRPr/>
            </a:pPr>
            <a:r>
              <a:rPr lang="da-DK" dirty="0"/>
              <a:t>Beretning for 2023</a:t>
            </a:r>
          </a:p>
        </p:txBody>
      </p:sp>
      <p:sp>
        <p:nvSpPr>
          <p:cNvPr id="13315" name="Titel 1"/>
          <p:cNvSpPr>
            <a:spLocks noGrp="1"/>
          </p:cNvSpPr>
          <p:nvPr>
            <p:ph type="ctrTitle"/>
          </p:nvPr>
        </p:nvSpPr>
        <p:spPr/>
        <p:txBody>
          <a:bodyPr/>
          <a:lstStyle/>
          <a:p>
            <a:pPr eaLnBrk="1" hangingPunct="1"/>
            <a:r>
              <a:rPr lang="da-DK" altLang="da-DK" dirty="0" err="1"/>
              <a:t>DSMFs</a:t>
            </a:r>
            <a:r>
              <a:rPr lang="da-DK" altLang="da-DK" dirty="0"/>
              <a:t> Uddannelsesråd</a:t>
            </a:r>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3636963"/>
            <a:ext cx="6985000" cy="252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5C9E2-FFED-E739-2C10-F5A428F3CAE3}"/>
              </a:ext>
            </a:extLst>
          </p:cNvPr>
          <p:cNvSpPr>
            <a:spLocks noGrp="1"/>
          </p:cNvSpPr>
          <p:nvPr>
            <p:ph type="title"/>
          </p:nvPr>
        </p:nvSpPr>
        <p:spPr/>
        <p:txBody>
          <a:bodyPr/>
          <a:lstStyle/>
          <a:p>
            <a:r>
              <a:rPr lang="da-DK" dirty="0"/>
              <a:t>Tidsmæssig merit (3)</a:t>
            </a:r>
          </a:p>
        </p:txBody>
      </p:sp>
      <p:sp>
        <p:nvSpPr>
          <p:cNvPr id="3" name="Pladsholder til indhold 2">
            <a:extLst>
              <a:ext uri="{FF2B5EF4-FFF2-40B4-BE49-F238E27FC236}">
                <a16:creationId xmlns:a16="http://schemas.microsoft.com/office/drawing/2014/main" id="{C6F9A63A-ADF6-4F9C-1BFA-56D71ED0D7C4}"/>
              </a:ext>
            </a:extLst>
          </p:cNvPr>
          <p:cNvSpPr>
            <a:spLocks noGrp="1"/>
          </p:cNvSpPr>
          <p:nvPr>
            <p:ph sz="quarter" idx="1"/>
          </p:nvPr>
        </p:nvSpPr>
        <p:spPr/>
        <p:txBody>
          <a:bodyPr/>
          <a:lstStyle/>
          <a:p>
            <a:r>
              <a:rPr lang="da-DK" sz="2400" dirty="0"/>
              <a:t>Tidsmæssig merit giver </a:t>
            </a:r>
            <a:r>
              <a:rPr lang="da-DK" sz="2400" i="1" dirty="0"/>
              <a:t>mulighed</a:t>
            </a:r>
            <a:r>
              <a:rPr lang="da-DK" sz="2400" dirty="0"/>
              <a:t> for at afslutte uddannelsen tidligere end 36 måneder efter indskrivningen – såfremt man faktisk gennemfører hurtigt.</a:t>
            </a:r>
          </a:p>
          <a:p>
            <a:pPr marL="0" indent="0">
              <a:buNone/>
            </a:pPr>
            <a:r>
              <a:rPr lang="da-DK" sz="2400" dirty="0"/>
              <a:t>OBS:</a:t>
            </a:r>
          </a:p>
          <a:p>
            <a:r>
              <a:rPr lang="da-DK" sz="2400" dirty="0"/>
              <a:t>Det er altså kun relevant for de få, som har meget erfaring, allerede når uddannelsen påbegyndes.</a:t>
            </a:r>
          </a:p>
          <a:p>
            <a:r>
              <a:rPr lang="da-DK" sz="2400" i="1" dirty="0"/>
              <a:t>Vær venlig ikke at drukne os i ansøgninger</a:t>
            </a:r>
            <a:r>
              <a:rPr lang="da-DK" sz="2400" dirty="0"/>
              <a:t>! Det tager tid for både jer og os at vurdere andele osv., og langt de fleste bruger </a:t>
            </a:r>
            <a:r>
              <a:rPr lang="da-DK" sz="2400" i="1" dirty="0"/>
              <a:t>mere</a:t>
            </a:r>
            <a:r>
              <a:rPr lang="da-DK" sz="2400" dirty="0"/>
              <a:t> end 3 år på at gennemføre uddannelsen.</a:t>
            </a:r>
          </a:p>
          <a:p>
            <a:r>
              <a:rPr lang="da-DK" sz="2400" dirty="0"/>
              <a:t>Der kommer en generel udmelding om den svenske </a:t>
            </a:r>
            <a:r>
              <a:rPr lang="da-DK" sz="2400" dirty="0" err="1"/>
              <a:t>sjukhusfysikeruddannelse</a:t>
            </a:r>
            <a:r>
              <a:rPr lang="da-DK" sz="2400" dirty="0"/>
              <a:t> senere.</a:t>
            </a:r>
          </a:p>
        </p:txBody>
      </p:sp>
    </p:spTree>
    <p:extLst>
      <p:ext uri="{BB962C8B-B14F-4D97-AF65-F5344CB8AC3E}">
        <p14:creationId xmlns:p14="http://schemas.microsoft.com/office/powerpoint/2010/main" val="309266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e 1">
            <a:extLst>
              <a:ext uri="{FF2B5EF4-FFF2-40B4-BE49-F238E27FC236}">
                <a16:creationId xmlns:a16="http://schemas.microsoft.com/office/drawing/2014/main" id="{3FECE496-9730-4FE2-81AA-40A4FB6A6E8B}"/>
              </a:ext>
            </a:extLst>
          </p:cNvPr>
          <p:cNvGrpSpPr/>
          <p:nvPr/>
        </p:nvGrpSpPr>
        <p:grpSpPr>
          <a:xfrm>
            <a:off x="1403649" y="1670664"/>
            <a:ext cx="6264696" cy="3384376"/>
            <a:chOff x="1187624" y="1628800"/>
            <a:chExt cx="7056784" cy="3456384"/>
          </a:xfrm>
        </p:grpSpPr>
        <p:cxnSp>
          <p:nvCxnSpPr>
            <p:cNvPr id="4" name="Lige forbindelse 3"/>
            <p:cNvCxnSpPr>
              <a:cxnSpLocks/>
            </p:cNvCxnSpPr>
            <p:nvPr/>
          </p:nvCxnSpPr>
          <p:spPr>
            <a:xfrm>
              <a:off x="1187624" y="1628800"/>
              <a:ext cx="705678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 name="Lige forbindelse 4"/>
            <p:cNvCxnSpPr>
              <a:cxnSpLocks/>
            </p:cNvCxnSpPr>
            <p:nvPr/>
          </p:nvCxnSpPr>
          <p:spPr>
            <a:xfrm flipV="1">
              <a:off x="8244408" y="1628800"/>
              <a:ext cx="0" cy="233601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 name="Lige forbindelse 5"/>
            <p:cNvCxnSpPr>
              <a:cxnSpLocks/>
            </p:cNvCxnSpPr>
            <p:nvPr/>
          </p:nvCxnSpPr>
          <p:spPr>
            <a:xfrm flipV="1">
              <a:off x="4847674" y="3964814"/>
              <a:ext cx="3396734" cy="1726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 name="Lige forbindelse 6"/>
            <p:cNvCxnSpPr>
              <a:cxnSpLocks/>
            </p:cNvCxnSpPr>
            <p:nvPr/>
          </p:nvCxnSpPr>
          <p:spPr>
            <a:xfrm flipV="1">
              <a:off x="4847674" y="3982083"/>
              <a:ext cx="0" cy="108583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 name="Lige forbindelse 7"/>
            <p:cNvCxnSpPr>
              <a:cxnSpLocks/>
            </p:cNvCxnSpPr>
            <p:nvPr/>
          </p:nvCxnSpPr>
          <p:spPr>
            <a:xfrm>
              <a:off x="1187624" y="5085184"/>
              <a:ext cx="366005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 name="Lige forbindelse 8"/>
            <p:cNvCxnSpPr>
              <a:cxnSpLocks/>
            </p:cNvCxnSpPr>
            <p:nvPr/>
          </p:nvCxnSpPr>
          <p:spPr>
            <a:xfrm>
              <a:off x="1187624" y="1628800"/>
              <a:ext cx="0" cy="3456384"/>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pic>
        <p:nvPicPr>
          <p:cNvPr id="14" name="Billede 13">
            <a:extLst>
              <a:ext uri="{FF2B5EF4-FFF2-40B4-BE49-F238E27FC236}">
                <a16:creationId xmlns:a16="http://schemas.microsoft.com/office/drawing/2014/main" id="{D8DB4D73-8DBA-C060-EAF8-FC71870BD013}"/>
              </a:ext>
            </a:extLst>
          </p:cNvPr>
          <p:cNvPicPr>
            <a:picLocks noChangeAspect="1"/>
          </p:cNvPicPr>
          <p:nvPr/>
        </p:nvPicPr>
        <p:blipFill>
          <a:blip r:embed="rId3"/>
          <a:stretch>
            <a:fillRect/>
          </a:stretch>
        </p:blipFill>
        <p:spPr>
          <a:xfrm>
            <a:off x="1342574" y="1556792"/>
            <a:ext cx="6458851" cy="4734586"/>
          </a:xfrm>
          <a:prstGeom prst="rect">
            <a:avLst/>
          </a:prstGeom>
        </p:spPr>
      </p:pic>
      <p:sp>
        <p:nvSpPr>
          <p:cNvPr id="14338" name="Titel 1"/>
          <p:cNvSpPr>
            <a:spLocks noGrp="1"/>
          </p:cNvSpPr>
          <p:nvPr>
            <p:ph type="title"/>
          </p:nvPr>
        </p:nvSpPr>
        <p:spPr/>
        <p:txBody>
          <a:bodyPr/>
          <a:lstStyle/>
          <a:p>
            <a:pPr eaLnBrk="1" hangingPunct="1"/>
            <a:r>
              <a:rPr lang="da-DK" altLang="da-DK" sz="3200" dirty="0">
                <a:solidFill>
                  <a:srgbClr val="7B9899"/>
                </a:solidFill>
              </a:rPr>
              <a:t>Rådets sammensætning siden GF 2023</a:t>
            </a:r>
          </a:p>
        </p:txBody>
      </p:sp>
    </p:spTree>
    <p:extLst>
      <p:ext uri="{BB962C8B-B14F-4D97-AF65-F5344CB8AC3E}">
        <p14:creationId xmlns:p14="http://schemas.microsoft.com/office/powerpoint/2010/main" val="1214179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BB0C7D-6BE6-49B4-81C3-A8C1B6B65711}"/>
              </a:ext>
            </a:extLst>
          </p:cNvPr>
          <p:cNvSpPr>
            <a:spLocks noGrp="1"/>
          </p:cNvSpPr>
          <p:nvPr>
            <p:ph type="title"/>
          </p:nvPr>
        </p:nvSpPr>
        <p:spPr/>
        <p:txBody>
          <a:bodyPr/>
          <a:lstStyle/>
          <a:p>
            <a:r>
              <a:rPr lang="da-DK" dirty="0"/>
              <a:t>Antal færdiguddannede</a:t>
            </a:r>
          </a:p>
        </p:txBody>
      </p:sp>
      <p:graphicFrame>
        <p:nvGraphicFramePr>
          <p:cNvPr id="4" name="Pladsholder til indhold 5">
            <a:extLst>
              <a:ext uri="{FF2B5EF4-FFF2-40B4-BE49-F238E27FC236}">
                <a16:creationId xmlns:a16="http://schemas.microsoft.com/office/drawing/2014/main" id="{BDDC8EBF-3B20-4AD0-B24E-5C5937BDEB21}"/>
              </a:ext>
            </a:extLst>
          </p:cNvPr>
          <p:cNvGraphicFramePr>
            <a:graphicFrameLocks/>
          </p:cNvGraphicFramePr>
          <p:nvPr>
            <p:extLst>
              <p:ext uri="{D42A27DB-BD31-4B8C-83A1-F6EECF244321}">
                <p14:modId xmlns:p14="http://schemas.microsoft.com/office/powerpoint/2010/main" val="4052530705"/>
              </p:ext>
            </p:extLst>
          </p:nvPr>
        </p:nvGraphicFramePr>
        <p:xfrm>
          <a:off x="611560" y="1700808"/>
          <a:ext cx="7919665" cy="4588167"/>
        </p:xfrm>
        <a:graphic>
          <a:graphicData uri="http://schemas.openxmlformats.org/drawingml/2006/table">
            <a:tbl>
              <a:tblPr/>
              <a:tblGrid>
                <a:gridCol w="996932">
                  <a:extLst>
                    <a:ext uri="{9D8B030D-6E8A-4147-A177-3AD203B41FA5}">
                      <a16:colId xmlns:a16="http://schemas.microsoft.com/office/drawing/2014/main" val="20000"/>
                    </a:ext>
                  </a:extLst>
                </a:gridCol>
                <a:gridCol w="1730021">
                  <a:extLst>
                    <a:ext uri="{9D8B030D-6E8A-4147-A177-3AD203B41FA5}">
                      <a16:colId xmlns:a16="http://schemas.microsoft.com/office/drawing/2014/main" val="20001"/>
                    </a:ext>
                  </a:extLst>
                </a:gridCol>
                <a:gridCol w="1730904">
                  <a:extLst>
                    <a:ext uri="{9D8B030D-6E8A-4147-A177-3AD203B41FA5}">
                      <a16:colId xmlns:a16="http://schemas.microsoft.com/office/drawing/2014/main" val="20002"/>
                    </a:ext>
                  </a:extLst>
                </a:gridCol>
                <a:gridCol w="1730904">
                  <a:extLst>
                    <a:ext uri="{9D8B030D-6E8A-4147-A177-3AD203B41FA5}">
                      <a16:colId xmlns:a16="http://schemas.microsoft.com/office/drawing/2014/main" val="20003"/>
                    </a:ext>
                  </a:extLst>
                </a:gridCol>
                <a:gridCol w="1730904">
                  <a:extLst>
                    <a:ext uri="{9D8B030D-6E8A-4147-A177-3AD203B41FA5}">
                      <a16:colId xmlns:a16="http://schemas.microsoft.com/office/drawing/2014/main" val="20004"/>
                    </a:ext>
                  </a:extLst>
                </a:gridCol>
              </a:tblGrid>
              <a:tr h="279317">
                <a:tc>
                  <a:txBody>
                    <a:bodyPr/>
                    <a:lstStyle/>
                    <a:p>
                      <a:pPr>
                        <a:spcAft>
                          <a:spcPts val="0"/>
                        </a:spcAft>
                      </a:pPr>
                      <a:endParaRPr lang="da-DK" sz="1800" dirty="0">
                        <a:latin typeface="Arial"/>
                        <a:ea typeface="Times New Roman"/>
                        <a:cs typeface="Times New Roman"/>
                      </a:endParaRPr>
                    </a:p>
                  </a:txBody>
                  <a:tcPr marL="68570" marR="6857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da-DK" sz="1600" b="1" dirty="0">
                          <a:latin typeface="Arial"/>
                          <a:ea typeface="Times New Roman"/>
                          <a:cs typeface="Times New Roman"/>
                        </a:rPr>
                        <a:t>Onkologi</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b="1" dirty="0">
                          <a:latin typeface="Arial"/>
                          <a:ea typeface="Times New Roman"/>
                          <a:cs typeface="Times New Roman"/>
                        </a:rPr>
                        <a:t>Radiologi</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b="1" dirty="0">
                          <a:latin typeface="Arial"/>
                          <a:ea typeface="Times New Roman"/>
                          <a:cs typeface="Times New Roman"/>
                        </a:rPr>
                        <a:t>Nuklearmedicin</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b="1" dirty="0">
                          <a:solidFill>
                            <a:srgbClr val="C00000"/>
                          </a:solidFill>
                          <a:latin typeface="Arial"/>
                          <a:ea typeface="Times New Roman"/>
                          <a:cs typeface="Times New Roman"/>
                        </a:rPr>
                        <a:t>I alt</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10000"/>
                  </a:ext>
                </a:extLst>
              </a:tr>
              <a:tr h="430885">
                <a:tc>
                  <a:txBody>
                    <a:bodyPr/>
                    <a:lstStyle/>
                    <a:p>
                      <a:pPr algn="ctr">
                        <a:spcAft>
                          <a:spcPts val="0"/>
                        </a:spcAft>
                      </a:pPr>
                      <a:r>
                        <a:rPr lang="da-DK" sz="1600" b="1" dirty="0">
                          <a:latin typeface="Arial"/>
                          <a:ea typeface="Times New Roman"/>
                          <a:cs typeface="Times New Roman"/>
                        </a:rPr>
                        <a:t>2014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9</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3</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16</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32255934"/>
                  </a:ext>
                </a:extLst>
              </a:tr>
              <a:tr h="430885">
                <a:tc>
                  <a:txBody>
                    <a:bodyPr/>
                    <a:lstStyle/>
                    <a:p>
                      <a:pPr algn="ctr">
                        <a:spcAft>
                          <a:spcPts val="0"/>
                        </a:spcAft>
                      </a:pPr>
                      <a:r>
                        <a:rPr lang="da-DK" sz="1600" b="1" dirty="0">
                          <a:latin typeface="Arial"/>
                          <a:ea typeface="Times New Roman"/>
                          <a:cs typeface="Times New Roman"/>
                        </a:rPr>
                        <a:t>2015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04543350"/>
                  </a:ext>
                </a:extLst>
              </a:tr>
              <a:tr h="430885">
                <a:tc>
                  <a:txBody>
                    <a:bodyPr/>
                    <a:lstStyle/>
                    <a:p>
                      <a:pPr algn="ctr">
                        <a:spcAft>
                          <a:spcPts val="0"/>
                        </a:spcAft>
                      </a:pPr>
                      <a:r>
                        <a:rPr lang="da-DK" sz="1600" b="1" dirty="0">
                          <a:latin typeface="Arial"/>
                          <a:ea typeface="Times New Roman"/>
                          <a:cs typeface="Times New Roman"/>
                        </a:rPr>
                        <a:t>2016</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7</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11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1152901"/>
                  </a:ext>
                </a:extLst>
              </a:tr>
              <a:tr h="430885">
                <a:tc>
                  <a:txBody>
                    <a:bodyPr/>
                    <a:lstStyle/>
                    <a:p>
                      <a:pPr algn="ctr">
                        <a:spcAft>
                          <a:spcPts val="0"/>
                        </a:spcAft>
                      </a:pPr>
                      <a:r>
                        <a:rPr lang="da-DK" sz="1600" b="1" dirty="0">
                          <a:latin typeface="Arial"/>
                          <a:ea typeface="Times New Roman"/>
                          <a:cs typeface="Times New Roman"/>
                        </a:rPr>
                        <a:t>2017</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3</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98247016"/>
                  </a:ext>
                </a:extLst>
              </a:tr>
              <a:tr h="430885">
                <a:tc>
                  <a:txBody>
                    <a:bodyPr/>
                    <a:lstStyle/>
                    <a:p>
                      <a:pPr algn="ctr">
                        <a:spcAft>
                          <a:spcPts val="0"/>
                        </a:spcAft>
                      </a:pPr>
                      <a:r>
                        <a:rPr lang="da-DK" sz="1600" b="1" dirty="0">
                          <a:latin typeface="Arial"/>
                          <a:ea typeface="Times New Roman"/>
                          <a:cs typeface="Times New Roman"/>
                        </a:rPr>
                        <a:t>2018</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58616308"/>
                  </a:ext>
                </a:extLst>
              </a:tr>
              <a:tr h="430885">
                <a:tc>
                  <a:txBody>
                    <a:bodyPr/>
                    <a:lstStyle/>
                    <a:p>
                      <a:pPr algn="ctr">
                        <a:spcAft>
                          <a:spcPts val="0"/>
                        </a:spcAft>
                      </a:pPr>
                      <a:r>
                        <a:rPr lang="da-DK" sz="1600" b="1" dirty="0">
                          <a:latin typeface="Arial"/>
                          <a:ea typeface="Times New Roman"/>
                          <a:cs typeface="Times New Roman"/>
                        </a:rPr>
                        <a:t>2019</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5</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42237790"/>
                  </a:ext>
                </a:extLst>
              </a:tr>
              <a:tr h="430885">
                <a:tc>
                  <a:txBody>
                    <a:bodyPr/>
                    <a:lstStyle/>
                    <a:p>
                      <a:pPr algn="ctr">
                        <a:spcAft>
                          <a:spcPts val="0"/>
                        </a:spcAft>
                      </a:pPr>
                      <a:r>
                        <a:rPr lang="da-DK" sz="1600" b="1" dirty="0">
                          <a:latin typeface="Arial"/>
                          <a:ea typeface="Times New Roman"/>
                          <a:cs typeface="Times New Roman"/>
                        </a:rPr>
                        <a:t>2020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7</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66445620"/>
                  </a:ext>
                </a:extLst>
              </a:tr>
              <a:tr h="430885">
                <a:tc>
                  <a:txBody>
                    <a:bodyPr/>
                    <a:lstStyle/>
                    <a:p>
                      <a:pPr algn="ctr">
                        <a:spcAft>
                          <a:spcPts val="0"/>
                        </a:spcAft>
                      </a:pPr>
                      <a:r>
                        <a:rPr lang="da-DK" sz="1600" b="1" dirty="0">
                          <a:latin typeface="Arial"/>
                          <a:ea typeface="Times New Roman"/>
                          <a:cs typeface="Times New Roman"/>
                        </a:rPr>
                        <a:t>2021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8</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11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60935064"/>
                  </a:ext>
                </a:extLst>
              </a:tr>
              <a:tr h="430885">
                <a:tc>
                  <a:txBody>
                    <a:bodyPr/>
                    <a:lstStyle/>
                    <a:p>
                      <a:pPr algn="ctr">
                        <a:spcAft>
                          <a:spcPts val="0"/>
                        </a:spcAft>
                      </a:pPr>
                      <a:r>
                        <a:rPr lang="da-DK" sz="1600" b="1" dirty="0">
                          <a:latin typeface="Arial"/>
                          <a:ea typeface="Times New Roman"/>
                          <a:cs typeface="Times New Roman"/>
                        </a:rPr>
                        <a:t>2022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7</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0</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8</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93303706"/>
                  </a:ext>
                </a:extLst>
              </a:tr>
              <a:tr h="430885">
                <a:tc>
                  <a:txBody>
                    <a:bodyPr/>
                    <a:lstStyle/>
                    <a:p>
                      <a:pPr algn="ctr">
                        <a:spcAft>
                          <a:spcPts val="0"/>
                        </a:spcAft>
                      </a:pPr>
                      <a:r>
                        <a:rPr lang="da-DK" sz="1600" b="1" dirty="0">
                          <a:latin typeface="Arial"/>
                          <a:ea typeface="Times New Roman"/>
                          <a:cs typeface="Times New Roman"/>
                        </a:rPr>
                        <a:t>2023</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da-DK" sz="1600" dirty="0">
                          <a:latin typeface="Arial"/>
                          <a:ea typeface="Times New Roman"/>
                          <a:cs typeface="Times New Roman"/>
                        </a:rPr>
                        <a:t>11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1</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dirty="0">
                          <a:latin typeface="Arial"/>
                          <a:ea typeface="Times New Roman"/>
                          <a:cs typeface="Times New Roman"/>
                        </a:rPr>
                        <a:t>2</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da-DK" sz="1600" b="1" dirty="0">
                          <a:solidFill>
                            <a:srgbClr val="C00000"/>
                          </a:solidFill>
                          <a:latin typeface="Arial"/>
                          <a:ea typeface="Times New Roman"/>
                          <a:cs typeface="Times New Roman"/>
                        </a:rPr>
                        <a:t>14</a:t>
                      </a:r>
                    </a:p>
                  </a:txBody>
                  <a:tcPr marL="68570" marR="685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48703133"/>
                  </a:ext>
                </a:extLst>
              </a:tr>
            </a:tbl>
          </a:graphicData>
        </a:graphic>
      </p:graphicFrame>
    </p:spTree>
    <p:extLst>
      <p:ext uri="{BB962C8B-B14F-4D97-AF65-F5344CB8AC3E}">
        <p14:creationId xmlns:p14="http://schemas.microsoft.com/office/powerpoint/2010/main" val="3006785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1625" y="228600"/>
            <a:ext cx="8534400" cy="758825"/>
          </a:xfrm>
        </p:spPr>
        <p:txBody>
          <a:bodyPr wrap="square" anchor="b">
            <a:normAutofit/>
          </a:bodyPr>
          <a:lstStyle/>
          <a:p>
            <a:r>
              <a:rPr lang="da-DK"/>
              <a:t>Fysikere under uddannelse</a:t>
            </a:r>
          </a:p>
        </p:txBody>
      </p:sp>
      <p:graphicFrame>
        <p:nvGraphicFramePr>
          <p:cNvPr id="8" name="Diagram 7">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828183139"/>
              </p:ext>
            </p:extLst>
          </p:nvPr>
        </p:nvGraphicFramePr>
        <p:xfrm>
          <a:off x="323528" y="1556792"/>
          <a:ext cx="8496000" cy="4680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6447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8B5372-BC5E-4A0C-AEE5-A81C9DF5A367}"/>
              </a:ext>
            </a:extLst>
          </p:cNvPr>
          <p:cNvSpPr>
            <a:spLocks noGrp="1"/>
          </p:cNvSpPr>
          <p:nvPr>
            <p:ph type="title"/>
          </p:nvPr>
        </p:nvSpPr>
        <p:spPr/>
        <p:txBody>
          <a:bodyPr/>
          <a:lstStyle/>
          <a:p>
            <a:r>
              <a:rPr lang="da-DK" dirty="0"/>
              <a:t>Erfaringer fra bedømmelsen 2024</a:t>
            </a:r>
          </a:p>
        </p:txBody>
      </p:sp>
      <p:sp>
        <p:nvSpPr>
          <p:cNvPr id="3" name="Pladsholder til indhold 2">
            <a:extLst>
              <a:ext uri="{FF2B5EF4-FFF2-40B4-BE49-F238E27FC236}">
                <a16:creationId xmlns:a16="http://schemas.microsoft.com/office/drawing/2014/main" id="{78BF128B-D232-45EF-BCE1-F98BD6FE4FAC}"/>
              </a:ext>
            </a:extLst>
          </p:cNvPr>
          <p:cNvSpPr>
            <a:spLocks noGrp="1"/>
          </p:cNvSpPr>
          <p:nvPr>
            <p:ph sz="quarter" idx="1"/>
          </p:nvPr>
        </p:nvSpPr>
        <p:spPr/>
        <p:txBody>
          <a:bodyPr/>
          <a:lstStyle/>
          <a:p>
            <a:r>
              <a:rPr lang="da-DK" dirty="0"/>
              <a:t>I en del tilfælde var der dele af modulets indhold, som ikke var dækket. Princip:</a:t>
            </a:r>
          </a:p>
          <a:p>
            <a:pPr lvl="1"/>
            <a:r>
              <a:rPr lang="da-DK" dirty="0">
                <a:solidFill>
                  <a:schemeClr val="tx1"/>
                </a:solidFill>
              </a:rPr>
              <a:t>Overskriften </a:t>
            </a:r>
            <a:r>
              <a:rPr lang="da-DK" b="1" dirty="0">
                <a:solidFill>
                  <a:schemeClr val="tx1"/>
                </a:solidFill>
              </a:rPr>
              <a:t>Indhold</a:t>
            </a:r>
            <a:r>
              <a:rPr lang="da-DK" dirty="0">
                <a:solidFill>
                  <a:schemeClr val="tx1"/>
                </a:solidFill>
              </a:rPr>
              <a:t> i vejledningerne definerer, hvilke emner et modul indeholder. </a:t>
            </a:r>
            <a:r>
              <a:rPr lang="da-DK" i="1" dirty="0">
                <a:solidFill>
                  <a:schemeClr val="tx1"/>
                </a:solidFill>
              </a:rPr>
              <a:t>Alle emner i </a:t>
            </a:r>
            <a:r>
              <a:rPr lang="da-DK" b="1" i="1" dirty="0">
                <a:solidFill>
                  <a:schemeClr val="tx1"/>
                </a:solidFill>
              </a:rPr>
              <a:t>indhold</a:t>
            </a:r>
            <a:r>
              <a:rPr lang="da-DK" i="1" dirty="0">
                <a:solidFill>
                  <a:schemeClr val="tx1"/>
                </a:solidFill>
              </a:rPr>
              <a:t> skal være dækket.</a:t>
            </a:r>
          </a:p>
          <a:p>
            <a:pPr lvl="1"/>
            <a:r>
              <a:rPr lang="da-DK" dirty="0">
                <a:solidFill>
                  <a:schemeClr val="tx1"/>
                </a:solidFill>
              </a:rPr>
              <a:t>Litteratur, praksis og kurser er forslag til at dække indholdet, men definerer ikke indholdet.</a:t>
            </a:r>
          </a:p>
          <a:p>
            <a:pPr lvl="1"/>
            <a:r>
              <a:rPr lang="da-DK" b="1" dirty="0">
                <a:solidFill>
                  <a:schemeClr val="tx1"/>
                </a:solidFill>
              </a:rPr>
              <a:t>Obligatorisk</a:t>
            </a:r>
            <a:r>
              <a:rPr lang="da-DK" dirty="0">
                <a:solidFill>
                  <a:schemeClr val="tx1"/>
                </a:solidFill>
              </a:rPr>
              <a:t> litteratur og praksis skal naturligvis være med.</a:t>
            </a:r>
          </a:p>
          <a:p>
            <a:pPr marL="0" indent="0">
              <a:buNone/>
            </a:pPr>
            <a:endParaRPr lang="da-DK" sz="1200" dirty="0"/>
          </a:p>
          <a:p>
            <a:r>
              <a:rPr lang="da-DK" dirty="0"/>
              <a:t>Vi har kun den information, som ligger i rapporten. Angiv derfor:</a:t>
            </a:r>
          </a:p>
          <a:p>
            <a:pPr lvl="1"/>
            <a:r>
              <a:rPr lang="da-DK" dirty="0">
                <a:solidFill>
                  <a:schemeClr val="tx1"/>
                </a:solidFill>
              </a:rPr>
              <a:t>indhold af kurser i stikordsform</a:t>
            </a:r>
          </a:p>
          <a:p>
            <a:pPr lvl="1"/>
            <a:r>
              <a:rPr lang="da-DK" u="sng" dirty="0">
                <a:solidFill>
                  <a:schemeClr val="tx1"/>
                </a:solidFill>
              </a:rPr>
              <a:t>navne</a:t>
            </a:r>
            <a:r>
              <a:rPr lang="da-DK" dirty="0">
                <a:solidFill>
                  <a:schemeClr val="tx1"/>
                </a:solidFill>
              </a:rPr>
              <a:t> på læste kapitler, ikke kun kapitelnumre</a:t>
            </a:r>
          </a:p>
        </p:txBody>
      </p:sp>
    </p:spTree>
    <p:extLst>
      <p:ext uri="{BB962C8B-B14F-4D97-AF65-F5344CB8AC3E}">
        <p14:creationId xmlns:p14="http://schemas.microsoft.com/office/powerpoint/2010/main" val="176217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8B5372-BC5E-4A0C-AEE5-A81C9DF5A367}"/>
              </a:ext>
            </a:extLst>
          </p:cNvPr>
          <p:cNvSpPr>
            <a:spLocks noGrp="1"/>
          </p:cNvSpPr>
          <p:nvPr>
            <p:ph type="title"/>
          </p:nvPr>
        </p:nvSpPr>
        <p:spPr/>
        <p:txBody>
          <a:bodyPr/>
          <a:lstStyle/>
          <a:p>
            <a:r>
              <a:rPr lang="da-DK" dirty="0"/>
              <a:t>Justeringer på vej</a:t>
            </a:r>
          </a:p>
        </p:txBody>
      </p:sp>
      <p:sp>
        <p:nvSpPr>
          <p:cNvPr id="3" name="Pladsholder til indhold 2">
            <a:extLst>
              <a:ext uri="{FF2B5EF4-FFF2-40B4-BE49-F238E27FC236}">
                <a16:creationId xmlns:a16="http://schemas.microsoft.com/office/drawing/2014/main" id="{78BF128B-D232-45EF-BCE1-F98BD6FE4FAC}"/>
              </a:ext>
            </a:extLst>
          </p:cNvPr>
          <p:cNvSpPr>
            <a:spLocks noGrp="1"/>
          </p:cNvSpPr>
          <p:nvPr>
            <p:ph sz="quarter" idx="1"/>
          </p:nvPr>
        </p:nvSpPr>
        <p:spPr/>
        <p:txBody>
          <a:bodyPr/>
          <a:lstStyle/>
          <a:p>
            <a:r>
              <a:rPr lang="da-DK" dirty="0"/>
              <a:t>Mere af læsestoffet gjort obligatorisk i nogle moduler</a:t>
            </a:r>
          </a:p>
          <a:p>
            <a:pPr lvl="1"/>
            <a:r>
              <a:rPr lang="da-DK" dirty="0">
                <a:solidFill>
                  <a:schemeClr val="tx1"/>
                </a:solidFill>
              </a:rPr>
              <a:t>ICRU-rapporter mv.</a:t>
            </a:r>
          </a:p>
          <a:p>
            <a:pPr lvl="1"/>
            <a:r>
              <a:rPr lang="da-DK" dirty="0" err="1">
                <a:solidFill>
                  <a:schemeClr val="tx1"/>
                </a:solidFill>
              </a:rPr>
              <a:t>DMCG’er</a:t>
            </a:r>
            <a:r>
              <a:rPr lang="da-DK" dirty="0">
                <a:solidFill>
                  <a:schemeClr val="tx1"/>
                </a:solidFill>
              </a:rPr>
              <a:t> i dosisplanen.</a:t>
            </a:r>
          </a:p>
          <a:p>
            <a:pPr lvl="1"/>
            <a:r>
              <a:rPr lang="da-DK" dirty="0">
                <a:solidFill>
                  <a:schemeClr val="tx1"/>
                </a:solidFill>
              </a:rPr>
              <a:t>Får ikke indflydelse på det overordnede materiale.</a:t>
            </a:r>
            <a:endParaRPr lang="da-DK" sz="1200" dirty="0"/>
          </a:p>
          <a:p>
            <a:endParaRPr lang="da-DK" dirty="0"/>
          </a:p>
          <a:p>
            <a:r>
              <a:rPr lang="da-DK" dirty="0"/>
              <a:t>Under overvejelse: Afkrydsningsliste til indhold i rapporten</a:t>
            </a:r>
          </a:p>
          <a:p>
            <a:pPr lvl="1"/>
            <a:r>
              <a:rPr lang="da-DK" dirty="0">
                <a:solidFill>
                  <a:schemeClr val="tx1"/>
                </a:solidFill>
              </a:rPr>
              <a:t>Det vil gøre det lettere for begge parter at se, om indhold er dækket.</a:t>
            </a:r>
          </a:p>
          <a:p>
            <a:pPr lvl="1"/>
            <a:r>
              <a:rPr lang="da-DK" dirty="0">
                <a:solidFill>
                  <a:schemeClr val="tx1"/>
                </a:solidFill>
              </a:rPr>
              <a:t>Mulig udfordring: Lidt sværere at håndtere de gange, hvor vejledningerne justeres på indhold af et modul.</a:t>
            </a:r>
          </a:p>
          <a:p>
            <a:pPr marL="274638" lvl="1" indent="0">
              <a:buNone/>
            </a:pPr>
            <a:endParaRPr lang="da-DK" dirty="0">
              <a:solidFill>
                <a:schemeClr val="tx1"/>
              </a:solidFill>
            </a:endParaRPr>
          </a:p>
        </p:txBody>
      </p:sp>
    </p:spTree>
    <p:extLst>
      <p:ext uri="{BB962C8B-B14F-4D97-AF65-F5344CB8AC3E}">
        <p14:creationId xmlns:p14="http://schemas.microsoft.com/office/powerpoint/2010/main" val="257173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C22F02-5283-44CC-B588-17EBD60F100B}"/>
              </a:ext>
            </a:extLst>
          </p:cNvPr>
          <p:cNvSpPr>
            <a:spLocks noGrp="1"/>
          </p:cNvSpPr>
          <p:nvPr>
            <p:ph type="title"/>
          </p:nvPr>
        </p:nvSpPr>
        <p:spPr/>
        <p:txBody>
          <a:bodyPr/>
          <a:lstStyle/>
          <a:p>
            <a:r>
              <a:rPr lang="da-DK" dirty="0"/>
              <a:t>Udfasning af gammel uddannelsesordning</a:t>
            </a:r>
          </a:p>
        </p:txBody>
      </p:sp>
      <p:sp>
        <p:nvSpPr>
          <p:cNvPr id="3" name="Pladsholder til indhold 2">
            <a:extLst>
              <a:ext uri="{FF2B5EF4-FFF2-40B4-BE49-F238E27FC236}">
                <a16:creationId xmlns:a16="http://schemas.microsoft.com/office/drawing/2014/main" id="{740DB5B7-BBE7-48CD-96FA-18BC8D408DBA}"/>
              </a:ext>
            </a:extLst>
          </p:cNvPr>
          <p:cNvSpPr>
            <a:spLocks noGrp="1"/>
          </p:cNvSpPr>
          <p:nvPr>
            <p:ph sz="quarter" idx="1"/>
          </p:nvPr>
        </p:nvSpPr>
        <p:spPr/>
        <p:txBody>
          <a:bodyPr/>
          <a:lstStyle/>
          <a:p>
            <a:r>
              <a:rPr lang="da-DK" dirty="0"/>
              <a:t>Som udmeldt i 2023 udfases den gamle ordning med årets udgang. Derefter må man skifte til ny ordning.</a:t>
            </a:r>
          </a:p>
          <a:p>
            <a:r>
              <a:rPr lang="da-DK" dirty="0"/>
              <a:t>”Ny” ordning = gældende ordning:</a:t>
            </a:r>
          </a:p>
          <a:p>
            <a:pPr lvl="1"/>
            <a:r>
              <a:rPr lang="da-DK" dirty="0">
                <a:solidFill>
                  <a:schemeClr val="tx2">
                    <a:lumMod val="50000"/>
                  </a:schemeClr>
                </a:solidFill>
              </a:rPr>
              <a:t>Onkologisk stråleterapi: Modulet </a:t>
            </a:r>
            <a:r>
              <a:rPr lang="da-DK" i="1" dirty="0">
                <a:solidFill>
                  <a:schemeClr val="tx2">
                    <a:lumMod val="50000"/>
                  </a:schemeClr>
                </a:solidFill>
              </a:rPr>
              <a:t>partikelterapi</a:t>
            </a:r>
            <a:r>
              <a:rPr lang="da-DK" dirty="0">
                <a:solidFill>
                  <a:schemeClr val="tx2">
                    <a:lumMod val="50000"/>
                  </a:schemeClr>
                </a:solidFill>
              </a:rPr>
              <a:t> blev indført, til gengæld lempet i krav til </a:t>
            </a:r>
            <a:r>
              <a:rPr lang="da-DK" dirty="0" err="1">
                <a:solidFill>
                  <a:schemeClr val="tx2">
                    <a:lumMod val="50000"/>
                  </a:schemeClr>
                </a:solidFill>
              </a:rPr>
              <a:t>brachyterapi</a:t>
            </a:r>
            <a:r>
              <a:rPr lang="da-DK" dirty="0">
                <a:solidFill>
                  <a:schemeClr val="tx2">
                    <a:lumMod val="50000"/>
                  </a:schemeClr>
                </a:solidFill>
              </a:rPr>
              <a:t>.</a:t>
            </a:r>
          </a:p>
          <a:p>
            <a:pPr lvl="1"/>
            <a:r>
              <a:rPr lang="da-DK" dirty="0">
                <a:solidFill>
                  <a:schemeClr val="tx2">
                    <a:lumMod val="50000"/>
                  </a:schemeClr>
                </a:solidFill>
              </a:rPr>
              <a:t>Øvrige grene: Modulet </a:t>
            </a:r>
            <a:r>
              <a:rPr lang="da-DK" i="1" dirty="0">
                <a:solidFill>
                  <a:schemeClr val="tx2">
                    <a:lumMod val="50000"/>
                  </a:schemeClr>
                </a:solidFill>
              </a:rPr>
              <a:t>sygehuskommunikation</a:t>
            </a:r>
            <a:r>
              <a:rPr lang="da-DK" dirty="0">
                <a:solidFill>
                  <a:schemeClr val="tx2">
                    <a:lumMod val="50000"/>
                  </a:schemeClr>
                </a:solidFill>
              </a:rPr>
              <a:t> (”patientkommunikation”) blev fælles for alle grene.</a:t>
            </a:r>
          </a:p>
          <a:p>
            <a:pPr lvl="1"/>
            <a:r>
              <a:rPr lang="da-DK" dirty="0">
                <a:solidFill>
                  <a:schemeClr val="tx2">
                    <a:lumMod val="50000"/>
                  </a:schemeClr>
                </a:solidFill>
              </a:rPr>
              <a:t>Alle grene: Ny nummerering for modul 9+.</a:t>
            </a:r>
          </a:p>
          <a:p>
            <a:r>
              <a:rPr lang="da-DK" dirty="0"/>
              <a:t>Antal på gammel ordning: 5, som er fordelt på alle tre grene.</a:t>
            </a:r>
          </a:p>
        </p:txBody>
      </p:sp>
    </p:spTree>
    <p:extLst>
      <p:ext uri="{BB962C8B-B14F-4D97-AF65-F5344CB8AC3E}">
        <p14:creationId xmlns:p14="http://schemas.microsoft.com/office/powerpoint/2010/main" val="355236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9F93B1-038C-C232-9A7B-D47F70591BAC}"/>
              </a:ext>
            </a:extLst>
          </p:cNvPr>
          <p:cNvSpPr>
            <a:spLocks noGrp="1"/>
          </p:cNvSpPr>
          <p:nvPr>
            <p:ph type="title"/>
          </p:nvPr>
        </p:nvSpPr>
        <p:spPr/>
        <p:txBody>
          <a:bodyPr/>
          <a:lstStyle/>
          <a:p>
            <a:r>
              <a:rPr lang="da-DK" dirty="0"/>
              <a:t>Tidsmæssig merit (1)</a:t>
            </a:r>
          </a:p>
        </p:txBody>
      </p:sp>
      <p:sp>
        <p:nvSpPr>
          <p:cNvPr id="3" name="Pladsholder til indhold 2">
            <a:extLst>
              <a:ext uri="{FF2B5EF4-FFF2-40B4-BE49-F238E27FC236}">
                <a16:creationId xmlns:a16="http://schemas.microsoft.com/office/drawing/2014/main" id="{7232496A-1F5A-C030-EB84-C3CF05F9506D}"/>
              </a:ext>
            </a:extLst>
          </p:cNvPr>
          <p:cNvSpPr>
            <a:spLocks noGrp="1"/>
          </p:cNvSpPr>
          <p:nvPr>
            <p:ph sz="quarter" idx="1"/>
          </p:nvPr>
        </p:nvSpPr>
        <p:spPr/>
        <p:txBody>
          <a:bodyPr/>
          <a:lstStyle/>
          <a:p>
            <a:pPr marL="0" indent="0">
              <a:buNone/>
            </a:pPr>
            <a:r>
              <a:rPr lang="da-DK" sz="2600" dirty="0"/>
              <a:t>Fra </a:t>
            </a:r>
            <a:r>
              <a:rPr lang="da-DK" sz="2600" dirty="0" err="1"/>
              <a:t>bek</a:t>
            </a:r>
            <a:r>
              <a:rPr lang="da-DK" sz="2600" dirty="0"/>
              <a:t>. 1252 om uddannelse til hospitalsfysiker:</a:t>
            </a:r>
          </a:p>
          <a:p>
            <a:pPr marL="0" indent="0">
              <a:buNone/>
            </a:pPr>
            <a:r>
              <a:rPr lang="da-DK" sz="2600" i="1" dirty="0"/>
              <a:t>§ 4. Uddannelsen er af mindst 36 måneders varighed og består af teoriundervisning og en systematisk, superviseret klinisk uddannelse.</a:t>
            </a:r>
            <a:endParaRPr lang="da-DK" sz="2600" dirty="0"/>
          </a:p>
          <a:p>
            <a:pPr marL="0" indent="0">
              <a:spcBef>
                <a:spcPts val="1800"/>
              </a:spcBef>
              <a:buNone/>
            </a:pPr>
            <a:r>
              <a:rPr lang="da-DK" sz="2600" b="1" dirty="0"/>
              <a:t>De fleste</a:t>
            </a:r>
            <a:r>
              <a:rPr lang="da-DK" sz="2600" dirty="0"/>
              <a:t>: Ikke noget problem at bruge ”mindst 36 måneder”!</a:t>
            </a:r>
          </a:p>
          <a:p>
            <a:pPr marL="0" indent="0">
              <a:spcBef>
                <a:spcPts val="1800"/>
              </a:spcBef>
              <a:buNone/>
            </a:pPr>
            <a:r>
              <a:rPr lang="da-DK" sz="2600" b="1" dirty="0"/>
              <a:t>Enkelte</a:t>
            </a:r>
            <a:r>
              <a:rPr lang="da-DK" sz="2600" dirty="0"/>
              <a:t>: Har meget erfaring at skrive på modulerne allerede ved uddannelsens start, og de kan derfor hurtigt afslutte mange moduler. Er det muligt at afslutte uddannelsen hurtigere end 36 måneder?</a:t>
            </a:r>
          </a:p>
        </p:txBody>
      </p:sp>
    </p:spTree>
    <p:extLst>
      <p:ext uri="{BB962C8B-B14F-4D97-AF65-F5344CB8AC3E}">
        <p14:creationId xmlns:p14="http://schemas.microsoft.com/office/powerpoint/2010/main" val="1275354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FEF2A1-6D07-2E02-C0A3-6189AF80354F}"/>
              </a:ext>
            </a:extLst>
          </p:cNvPr>
          <p:cNvSpPr>
            <a:spLocks noGrp="1"/>
          </p:cNvSpPr>
          <p:nvPr>
            <p:ph type="title"/>
          </p:nvPr>
        </p:nvSpPr>
        <p:spPr/>
        <p:txBody>
          <a:bodyPr/>
          <a:lstStyle/>
          <a:p>
            <a:r>
              <a:rPr lang="da-DK" dirty="0"/>
              <a:t>Tidsmæssig merit (2)</a:t>
            </a:r>
          </a:p>
        </p:txBody>
      </p:sp>
      <p:sp>
        <p:nvSpPr>
          <p:cNvPr id="3" name="Pladsholder til indhold 2">
            <a:extLst>
              <a:ext uri="{FF2B5EF4-FFF2-40B4-BE49-F238E27FC236}">
                <a16:creationId xmlns:a16="http://schemas.microsoft.com/office/drawing/2014/main" id="{F7A763D0-46A0-6F4B-4041-32392E959C6D}"/>
              </a:ext>
            </a:extLst>
          </p:cNvPr>
          <p:cNvSpPr>
            <a:spLocks noGrp="1"/>
          </p:cNvSpPr>
          <p:nvPr>
            <p:ph sz="quarter" idx="1"/>
          </p:nvPr>
        </p:nvSpPr>
        <p:spPr/>
        <p:txBody>
          <a:bodyPr/>
          <a:lstStyle/>
          <a:p>
            <a:pPr marL="0" indent="0">
              <a:buNone/>
            </a:pPr>
            <a:r>
              <a:rPr lang="da-DK" sz="2400" dirty="0"/>
              <a:t>Udgangspunkt:</a:t>
            </a:r>
          </a:p>
          <a:p>
            <a:r>
              <a:rPr lang="da-DK" sz="2400" dirty="0"/>
              <a:t>Uddannelsen er halvt teori og halvt klinisk praksis.</a:t>
            </a:r>
          </a:p>
          <a:p>
            <a:r>
              <a:rPr lang="da-DK" sz="2400" dirty="0"/>
              <a:t>Derfor summer normeringen af modulerne (teorien) til ca. 18 måneder.</a:t>
            </a:r>
          </a:p>
          <a:p>
            <a:pPr marL="0" indent="0">
              <a:spcBef>
                <a:spcPts val="1800"/>
              </a:spcBef>
              <a:buNone/>
            </a:pPr>
            <a:r>
              <a:rPr lang="da-DK" sz="2400" dirty="0"/>
              <a:t>Vurdering af tidsmæssig merit:</a:t>
            </a:r>
          </a:p>
          <a:p>
            <a:r>
              <a:rPr lang="da-DK" sz="2400" dirty="0"/>
              <a:t>Send </a:t>
            </a:r>
            <a:r>
              <a:rPr lang="da-DK" sz="2400" u="sng" dirty="0"/>
              <a:t>i starten af uddannelsen</a:t>
            </a:r>
            <a:r>
              <a:rPr lang="da-DK" sz="2400" dirty="0"/>
              <a:t> uddannelsesrådet en statusrapport, som tydeligt viser, hvad forhåndserfaringen dækker, og hvor stor en andel af modulet, det vurderes til.</a:t>
            </a:r>
          </a:p>
          <a:p>
            <a:r>
              <a:rPr lang="da-DK" sz="2400" dirty="0"/>
              <a:t>Merit opgøres som </a:t>
            </a:r>
            <a:r>
              <a:rPr lang="da-DK" sz="2400" i="1" dirty="0"/>
              <a:t>modulets varighed × dækket andel</a:t>
            </a:r>
            <a:r>
              <a:rPr lang="da-DK" sz="2400" dirty="0"/>
              <a:t>.</a:t>
            </a:r>
          </a:p>
          <a:p>
            <a:r>
              <a:rPr lang="da-DK" sz="2400" dirty="0"/>
              <a:t>F.eks. allerede udført projekt: </a:t>
            </a:r>
            <a:br>
              <a:rPr lang="da-DK" sz="2400" dirty="0"/>
            </a:br>
            <a:r>
              <a:rPr lang="da-DK" sz="2400" dirty="0"/>
              <a:t>	3 </a:t>
            </a:r>
            <a:r>
              <a:rPr lang="da-DK" sz="2400" dirty="0" err="1"/>
              <a:t>mdr</a:t>
            </a:r>
            <a:r>
              <a:rPr lang="da-DK" sz="2400" dirty="0"/>
              <a:t> × 100% = 3 </a:t>
            </a:r>
            <a:r>
              <a:rPr lang="da-DK" sz="2400" dirty="0" err="1"/>
              <a:t>mdr</a:t>
            </a:r>
            <a:r>
              <a:rPr lang="da-DK" sz="2400" dirty="0"/>
              <a:t> tidsmæssig merit</a:t>
            </a:r>
          </a:p>
        </p:txBody>
      </p:sp>
    </p:spTree>
    <p:extLst>
      <p:ext uri="{BB962C8B-B14F-4D97-AF65-F5344CB8AC3E}">
        <p14:creationId xmlns:p14="http://schemas.microsoft.com/office/powerpoint/2010/main" val="409765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iel">
  <a:themeElements>
    <a:clrScheme name="Officie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ie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ie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623</TotalTime>
  <Words>788</Words>
  <Application>Microsoft Office PowerPoint</Application>
  <PresentationFormat>Skærmshow (4:3)</PresentationFormat>
  <Paragraphs>117</Paragraphs>
  <Slides>10</Slides>
  <Notes>6</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10</vt:i4>
      </vt:variant>
    </vt:vector>
  </HeadingPairs>
  <TitlesOfParts>
    <vt:vector size="17" baseType="lpstr">
      <vt:lpstr>Arial</vt:lpstr>
      <vt:lpstr>Calibri</vt:lpstr>
      <vt:lpstr>Georgia</vt:lpstr>
      <vt:lpstr>Times New Roman</vt:lpstr>
      <vt:lpstr>Wingdings</vt:lpstr>
      <vt:lpstr>Wingdings 2</vt:lpstr>
      <vt:lpstr>Officiel</vt:lpstr>
      <vt:lpstr>DSMFs Uddannelsesråd</vt:lpstr>
      <vt:lpstr>Rådets sammensætning siden GF 2023</vt:lpstr>
      <vt:lpstr>Antal færdiguddannede</vt:lpstr>
      <vt:lpstr>Fysikere under uddannelse</vt:lpstr>
      <vt:lpstr>Erfaringer fra bedømmelsen 2024</vt:lpstr>
      <vt:lpstr>Justeringer på vej</vt:lpstr>
      <vt:lpstr>Udfasning af gammel uddannelsesordning</vt:lpstr>
      <vt:lpstr>Tidsmæssig merit (1)</vt:lpstr>
      <vt:lpstr>Tidsmæssig merit (2)</vt:lpstr>
      <vt:lpstr>Tidsmæssig merit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DSMFs Uddannelsesråd</dc:title>
  <dc:creator>Klaus</dc:creator>
  <cp:lastModifiedBy>Kenni Højsgaard Engstrøm</cp:lastModifiedBy>
  <cp:revision>264</cp:revision>
  <cp:lastPrinted>2021-06-07T12:39:04Z</cp:lastPrinted>
  <dcterms:created xsi:type="dcterms:W3CDTF">2012-04-16T17:29:18Z</dcterms:created>
  <dcterms:modified xsi:type="dcterms:W3CDTF">2024-04-23T08:26:20Z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InfoFinished">
    <vt:lpwstr>True</vt:lpwstr>
  </property>
</Properties>
</file>